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sldIdLst>
    <p:sldId id="329" r:id="rId2"/>
    <p:sldId id="331" r:id="rId3"/>
    <p:sldId id="330" r:id="rId4"/>
    <p:sldId id="258" r:id="rId5"/>
    <p:sldId id="332" r:id="rId6"/>
    <p:sldId id="333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119" d="100"/>
          <a:sy n="119" d="100"/>
        </p:scale>
        <p:origin x="102" y="15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866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203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705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389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8021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150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290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305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8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5190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7945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1562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316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84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83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644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667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632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6" hidden="1">
            <a:extLst>
              <a:ext uri="{FF2B5EF4-FFF2-40B4-BE49-F238E27FC236}">
                <a16:creationId xmlns:a16="http://schemas.microsoft.com/office/drawing/2014/main" id="{8CE3BFFB-8F7D-4B18-99C1-E18994B40CE0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19" name="Group 7" hidden="1">
            <a:extLst>
              <a:ext uri="{FF2B5EF4-FFF2-40B4-BE49-F238E27FC236}">
                <a16:creationId xmlns:a16="http://schemas.microsoft.com/office/drawing/2014/main" id="{891D7B3D-AFC4-4D0F-928D-DA18973543D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657FB854-006F-4355-AEA0-CAF4866BC022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6EB862E-A55F-464C-A1BC-B217A1E381B1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BD444F47-5917-4AEB-AB28-E4AFB38AD40E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0A77AE39-F2AB-4A67-A532-AF88C78C0E96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90EB89BA-3FBD-4D6C-A1EF-C57273444C4D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ECFF54CE-6F78-4C7C-8A96-B4CBC2A015FC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36" name="Rotary Logo simple" hidden="1">
            <a:extLst>
              <a:ext uri="{FF2B5EF4-FFF2-40B4-BE49-F238E27FC236}">
                <a16:creationId xmlns:a16="http://schemas.microsoft.com/office/drawing/2014/main" id="{628E1D63-A66B-4CFC-B626-3ED8AB797167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7" name="Group 45">
            <a:extLst>
              <a:ext uri="{FF2B5EF4-FFF2-40B4-BE49-F238E27FC236}">
                <a16:creationId xmlns:a16="http://schemas.microsoft.com/office/drawing/2014/main" id="{CBD82364-2547-46D5-B220-22E7D002D44A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38" name="Group 69">
              <a:extLst>
                <a:ext uri="{FF2B5EF4-FFF2-40B4-BE49-F238E27FC236}">
                  <a16:creationId xmlns:a16="http://schemas.microsoft.com/office/drawing/2014/main" id="{05F85381-E0EE-4100-A1CA-C52B753B32BF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41" name="Rectangle 72">
                <a:extLst>
                  <a:ext uri="{FF2B5EF4-FFF2-40B4-BE49-F238E27FC236}">
                    <a16:creationId xmlns:a16="http://schemas.microsoft.com/office/drawing/2014/main" id="{25CEFB12-7656-4416-A952-E2AF4B6FD265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42" name="Rectangle 73">
                <a:extLst>
                  <a:ext uri="{FF2B5EF4-FFF2-40B4-BE49-F238E27FC236}">
                    <a16:creationId xmlns:a16="http://schemas.microsoft.com/office/drawing/2014/main" id="{1ABCF065-D22D-4229-879F-70AD1524DE93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43" name="Rectangle 74">
                <a:extLst>
                  <a:ext uri="{FF2B5EF4-FFF2-40B4-BE49-F238E27FC236}">
                    <a16:creationId xmlns:a16="http://schemas.microsoft.com/office/drawing/2014/main" id="{3CDED5F0-65F0-4818-9D15-A7247169558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44" name="Rectangle 75">
                <a:extLst>
                  <a:ext uri="{FF2B5EF4-FFF2-40B4-BE49-F238E27FC236}">
                    <a16:creationId xmlns:a16="http://schemas.microsoft.com/office/drawing/2014/main" id="{714FF4B4-68BC-45E9-87F0-6BB7D1194EF9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45" name="Rectangle 76">
                <a:extLst>
                  <a:ext uri="{FF2B5EF4-FFF2-40B4-BE49-F238E27FC236}">
                    <a16:creationId xmlns:a16="http://schemas.microsoft.com/office/drawing/2014/main" id="{7F3C4B09-7403-49C3-9D75-4C49EF5542A6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46" name="Rectangle 77">
                <a:extLst>
                  <a:ext uri="{FF2B5EF4-FFF2-40B4-BE49-F238E27FC236}">
                    <a16:creationId xmlns:a16="http://schemas.microsoft.com/office/drawing/2014/main" id="{0D070231-2842-43D1-8616-71F11F5E1EC4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47" name="Rectangle 78">
                <a:extLst>
                  <a:ext uri="{FF2B5EF4-FFF2-40B4-BE49-F238E27FC236}">
                    <a16:creationId xmlns:a16="http://schemas.microsoft.com/office/drawing/2014/main" id="{1495A0E6-B4E7-4367-A290-66628359A852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48" name="Rectangle 79">
                <a:extLst>
                  <a:ext uri="{FF2B5EF4-FFF2-40B4-BE49-F238E27FC236}">
                    <a16:creationId xmlns:a16="http://schemas.microsoft.com/office/drawing/2014/main" id="{5FC8AF37-5709-4963-8A1F-D524E76516DF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39" name="TextBox 70">
              <a:extLst>
                <a:ext uri="{FF2B5EF4-FFF2-40B4-BE49-F238E27FC236}">
                  <a16:creationId xmlns:a16="http://schemas.microsoft.com/office/drawing/2014/main" id="{466DD8C5-087F-403F-B262-40B8FE7E2ADF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40" name="TextBox 71">
              <a:extLst>
                <a:ext uri="{FF2B5EF4-FFF2-40B4-BE49-F238E27FC236}">
                  <a16:creationId xmlns:a16="http://schemas.microsoft.com/office/drawing/2014/main" id="{7785695B-6754-467D-AD91-C20DF0EE3A93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8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671" r:id="rId19"/>
    <p:sldLayoutId id="2147483666" r:id="rId20"/>
    <p:sldLayoutId id="2147483667" r:id="rId21"/>
    <p:sldLayoutId id="2147483650" r:id="rId22"/>
    <p:sldLayoutId id="2147483673" r:id="rId23"/>
    <p:sldLayoutId id="2147483659" r:id="rId24"/>
    <p:sldLayoutId id="2147483676" r:id="rId25"/>
    <p:sldLayoutId id="2147483657" r:id="rId26"/>
    <p:sldLayoutId id="2147483672" r:id="rId27"/>
    <p:sldLayoutId id="2147483679" r:id="rId28"/>
    <p:sldLayoutId id="2147483656" r:id="rId29"/>
    <p:sldLayoutId id="2147483674" r:id="rId30"/>
    <p:sldLayoutId id="2147483658" r:id="rId31"/>
    <p:sldLayoutId id="2147483661" r:id="rId32"/>
    <p:sldLayoutId id="2147483675" r:id="rId3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hyperlink" Target="mailto:vibekelarsen21@gmail.co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ngselsprodukt.no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Sansehage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Ravnanger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Sykehjem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Askøy</a:t>
            </a:r>
            <a:r>
              <a:rPr lang="en-US" sz="3200" b="1" dirty="0">
                <a:solidFill>
                  <a:schemeClr val="bg1"/>
                </a:solidFill>
              </a:rPr>
              <a:t> Rotary </a:t>
            </a:r>
            <a:r>
              <a:rPr lang="en-US" sz="3200" b="1" dirty="0" err="1">
                <a:solidFill>
                  <a:schemeClr val="bg1"/>
                </a:solidFill>
              </a:rPr>
              <a:t>Klubb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5E15900-6FCC-4521-AB9E-1C6F2365B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892" y="96602"/>
            <a:ext cx="2710687" cy="52584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A5C778-831B-4B43-B925-715EDB8A6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565" y="768288"/>
            <a:ext cx="5146007" cy="2383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5E15900-6FCC-4521-AB9E-1C6F2365B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892" y="96602"/>
            <a:ext cx="2710687" cy="52584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A5C778-831B-4B43-B925-715EDB8A6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90" y="124489"/>
            <a:ext cx="5146007" cy="238315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791F7AE-C91D-4127-B939-22298DA56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45" y="2973514"/>
            <a:ext cx="2928585" cy="388448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EDDE5C7-BDD4-4D41-99C9-439A04123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130" y="2973513"/>
            <a:ext cx="2928585" cy="387034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3A73A89-BF59-4F35-94E1-789C768E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3715" y="2973513"/>
            <a:ext cx="2928584" cy="390477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7640F18-29D5-4A6F-BE74-815D193A06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2605" y="1886475"/>
            <a:ext cx="2783182" cy="3693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44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FE4C95F-9ED4-4E85-8E27-68276E98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87" y="991406"/>
            <a:ext cx="4886325" cy="22764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kontaktinfo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 err="1"/>
              <a:t>Ravnanger</a:t>
            </a:r>
            <a:r>
              <a:rPr lang="en-US" dirty="0"/>
              <a:t> </a:t>
            </a:r>
            <a:r>
              <a:rPr lang="en-US" dirty="0" err="1"/>
              <a:t>sykehjem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B86960-6DC4-4F37-BC84-E61D92D68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50" y="115570"/>
            <a:ext cx="2940050" cy="5703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64FC0D0-DF4E-40AE-8AEC-A1D65E5540A5}"/>
              </a:ext>
            </a:extLst>
          </p:cNvPr>
          <p:cNvSpPr txBox="1"/>
          <p:nvPr/>
        </p:nvSpPr>
        <p:spPr>
          <a:xfrm>
            <a:off x="6635416" y="3573379"/>
            <a:ext cx="4729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Lokal kontakt sykehjemmet:</a:t>
            </a:r>
          </a:p>
          <a:p>
            <a:endParaRPr lang="nb-NO" sz="1400" b="1" dirty="0"/>
          </a:p>
          <a:p>
            <a:endParaRPr lang="nb-NO" sz="1400" b="1" dirty="0"/>
          </a:p>
          <a:p>
            <a:r>
              <a:rPr lang="nb-NO" sz="1400" b="1" dirty="0"/>
              <a:t>Sykepleier Vibeke Larsen, mob.46882480, email: </a:t>
            </a:r>
            <a:r>
              <a:rPr lang="nb-NO" sz="1400" b="1" dirty="0">
                <a:hlinkClick r:id="rId5"/>
              </a:rPr>
              <a:t>vibekelarsen21@gmail.com</a:t>
            </a:r>
            <a:endParaRPr lang="nb-NO" sz="1400" b="1" dirty="0"/>
          </a:p>
          <a:p>
            <a:endParaRPr lang="nb-NO" sz="1400" b="1" dirty="0"/>
          </a:p>
          <a:p>
            <a:endParaRPr lang="nb-NO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7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61CA16-4843-4C16-89D5-D85DD57A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Ønske om et lokalt prosjekt på </a:t>
            </a:r>
            <a:r>
              <a:rPr lang="nb-NO" dirty="0" err="1"/>
              <a:t>askøy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382963"/>
            <a:ext cx="5465763" cy="197643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Skape</a:t>
            </a:r>
            <a:r>
              <a:rPr lang="en-US" dirty="0"/>
              <a:t> et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miljø</a:t>
            </a:r>
            <a:r>
              <a:rPr lang="en-US" dirty="0"/>
              <a:t> I </a:t>
            </a:r>
            <a:r>
              <a:rPr lang="en-US" dirty="0" err="1"/>
              <a:t>uteområder</a:t>
            </a:r>
            <a:r>
              <a:rPr lang="en-US" dirty="0"/>
              <a:t>, </a:t>
            </a:r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trivsel</a:t>
            </a:r>
            <a:r>
              <a:rPr lang="en-US" dirty="0"/>
              <a:t> for </a:t>
            </a:r>
            <a:r>
              <a:rPr lang="en-US" dirty="0" err="1"/>
              <a:t>beboere</a:t>
            </a:r>
            <a:r>
              <a:rPr lang="en-US" dirty="0"/>
              <a:t>, </a:t>
            </a:r>
            <a:r>
              <a:rPr lang="en-US" dirty="0" err="1"/>
              <a:t>ansatte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vise at “</a:t>
            </a:r>
            <a:r>
              <a:rPr lang="en-US" dirty="0" err="1"/>
              <a:t>noen</a:t>
            </a:r>
            <a:r>
              <a:rPr lang="en-US" dirty="0"/>
              <a:t>” </a:t>
            </a:r>
            <a:r>
              <a:rPr lang="en-US" dirty="0" err="1"/>
              <a:t>bryr</a:t>
            </a:r>
            <a:r>
              <a:rPr lang="en-US" dirty="0"/>
              <a:t> seg.</a:t>
            </a:r>
          </a:p>
          <a:p>
            <a:r>
              <a:rPr lang="en-US" dirty="0" err="1"/>
              <a:t>Bærekraftig</a:t>
            </a:r>
            <a:r>
              <a:rPr lang="en-US" dirty="0"/>
              <a:t> over </a:t>
            </a:r>
            <a:r>
              <a:rPr lang="en-US" dirty="0" err="1"/>
              <a:t>tid</a:t>
            </a:r>
            <a:endParaRPr lang="en-US" dirty="0"/>
          </a:p>
          <a:p>
            <a:r>
              <a:rPr lang="en-US" dirty="0" err="1"/>
              <a:t>Engasjere</a:t>
            </a:r>
            <a:r>
              <a:rPr lang="en-US" dirty="0"/>
              <a:t> </a:t>
            </a:r>
            <a:r>
              <a:rPr lang="en-US" dirty="0" err="1"/>
              <a:t>medlemmene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fysisk</a:t>
            </a:r>
            <a:r>
              <a:rPr lang="en-US" dirty="0"/>
              <a:t> </a:t>
            </a:r>
            <a:r>
              <a:rPr lang="en-US" dirty="0" err="1"/>
              <a:t>aktivitet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dugnad,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samhold</a:t>
            </a:r>
            <a:r>
              <a:rPr lang="en-US" dirty="0"/>
              <a:t>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54800" y="2141538"/>
            <a:ext cx="5537200" cy="37385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Fra ide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aksjon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Forslag</a:t>
            </a:r>
            <a:r>
              <a:rPr lang="en-US" dirty="0"/>
              <a:t>,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medlemmer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Kontakt-kommunikasjon</a:t>
            </a:r>
            <a:r>
              <a:rPr lang="en-US" dirty="0"/>
              <a:t> med </a:t>
            </a:r>
            <a:r>
              <a:rPr lang="en-US" dirty="0" err="1"/>
              <a:t>sykehjem</a:t>
            </a:r>
            <a:endParaRPr lang="en-US" dirty="0"/>
          </a:p>
          <a:p>
            <a:pPr lvl="1"/>
            <a:r>
              <a:rPr lang="en-US" dirty="0" err="1"/>
              <a:t>Definere</a:t>
            </a:r>
            <a:r>
              <a:rPr lang="en-US" dirty="0"/>
              <a:t> </a:t>
            </a:r>
            <a:r>
              <a:rPr lang="en-US" dirty="0" err="1"/>
              <a:t>prosjekt</a:t>
            </a:r>
            <a:r>
              <a:rPr lang="en-US" dirty="0"/>
              <a:t>, </a:t>
            </a:r>
            <a:r>
              <a:rPr lang="en-US" dirty="0" err="1"/>
              <a:t>engasjere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en-US" dirty="0"/>
          </a:p>
          <a:p>
            <a:pPr lvl="1"/>
            <a:r>
              <a:rPr lang="en-US" dirty="0" err="1"/>
              <a:t>Prosjekt</a:t>
            </a:r>
            <a:r>
              <a:rPr lang="en-US" dirty="0"/>
              <a:t>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år</a:t>
            </a:r>
            <a:endParaRPr lang="en-US" dirty="0"/>
          </a:p>
          <a:p>
            <a:pPr lvl="1"/>
            <a:r>
              <a:rPr lang="en-US" dirty="0" err="1"/>
              <a:t>Økonomi-bidrag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klubben</a:t>
            </a:r>
            <a:endParaRPr lang="en-US" dirty="0"/>
          </a:p>
          <a:p>
            <a:pPr lvl="1"/>
            <a:r>
              <a:rPr lang="en-US" dirty="0" err="1"/>
              <a:t>Utarbeide</a:t>
            </a:r>
            <a:r>
              <a:rPr lang="en-US" dirty="0"/>
              <a:t> </a:t>
            </a:r>
            <a:r>
              <a:rPr lang="en-US" dirty="0" err="1"/>
              <a:t>handlingsplan</a:t>
            </a:r>
            <a:r>
              <a:rPr lang="en-US" dirty="0"/>
              <a:t> I </a:t>
            </a:r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sykehjemmet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vaktmester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Profilere</a:t>
            </a:r>
            <a:r>
              <a:rPr lang="en-US" dirty="0"/>
              <a:t> ARK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lokalt</a:t>
            </a:r>
            <a:r>
              <a:rPr lang="en-US" dirty="0"/>
              <a:t>,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distriktsnivå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My Rotary.</a:t>
            </a:r>
          </a:p>
          <a:p>
            <a:pPr lvl="1"/>
            <a:r>
              <a:rPr lang="en-US" dirty="0" err="1"/>
              <a:t>Bidra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samhold</a:t>
            </a:r>
            <a:r>
              <a:rPr lang="en-US" dirty="0"/>
              <a:t> I </a:t>
            </a:r>
            <a:r>
              <a:rPr lang="en-US" dirty="0" err="1"/>
              <a:t>klubben</a:t>
            </a:r>
            <a:r>
              <a:rPr lang="en-US" dirty="0"/>
              <a:t>, </a:t>
            </a:r>
            <a:r>
              <a:rPr lang="en-US" dirty="0" err="1"/>
              <a:t>fysisk</a:t>
            </a:r>
            <a:r>
              <a:rPr lang="en-US" dirty="0"/>
              <a:t> </a:t>
            </a:r>
            <a:r>
              <a:rPr lang="en-US" dirty="0" err="1"/>
              <a:t>arbeid</a:t>
            </a:r>
            <a:r>
              <a:rPr lang="en-US" dirty="0"/>
              <a:t> I nature.</a:t>
            </a:r>
          </a:p>
          <a:p>
            <a:pPr lvl="1"/>
            <a:r>
              <a:rPr lang="en-US" dirty="0"/>
              <a:t>Men best av alt: </a:t>
            </a:r>
            <a:r>
              <a:rPr lang="en-US" dirty="0" err="1"/>
              <a:t>bidra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hverdag</a:t>
            </a:r>
            <a:r>
              <a:rPr lang="en-US" dirty="0"/>
              <a:t> for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eldre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syke</a:t>
            </a:r>
            <a:r>
              <a:rPr lang="en-US" dirty="0"/>
              <a:t>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675" y="2208214"/>
            <a:ext cx="4978400" cy="1135062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B86960-6DC4-4F37-BC84-E61D92D6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587" y="226452"/>
            <a:ext cx="2621213" cy="508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61CA16-4843-4C16-89D5-D85DD57A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Faktaopplysninger om prosjekt «Sansehagen»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7225" y="3299620"/>
            <a:ext cx="9877425" cy="2103436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 err="1"/>
              <a:t>Askøy</a:t>
            </a:r>
            <a:r>
              <a:rPr lang="en-US" sz="1400" dirty="0"/>
              <a:t> Rotary </a:t>
            </a:r>
            <a:r>
              <a:rPr lang="en-US" sz="1400" dirty="0" err="1"/>
              <a:t>Klubb</a:t>
            </a:r>
            <a:r>
              <a:rPr lang="en-US" sz="1400" dirty="0"/>
              <a:t> har de </a:t>
            </a:r>
            <a:r>
              <a:rPr lang="en-US" sz="1400" dirty="0" err="1"/>
              <a:t>siste</a:t>
            </a:r>
            <a:r>
              <a:rPr lang="en-US" sz="1400" dirty="0"/>
              <a:t> </a:t>
            </a:r>
            <a:r>
              <a:rPr lang="en-US" sz="1400" dirty="0" err="1"/>
              <a:t>årene</a:t>
            </a:r>
            <a:r>
              <a:rPr lang="en-US" sz="1400" dirty="0"/>
              <a:t> </a:t>
            </a:r>
            <a:r>
              <a:rPr lang="en-US" sz="1400" dirty="0" err="1"/>
              <a:t>vært</a:t>
            </a:r>
            <a:r>
              <a:rPr lang="en-US" sz="1400" dirty="0"/>
              <a:t> </a:t>
            </a:r>
            <a:r>
              <a:rPr lang="en-US" sz="1400" dirty="0" err="1"/>
              <a:t>opptatt</a:t>
            </a:r>
            <a:r>
              <a:rPr lang="en-US" sz="1400" dirty="0"/>
              <a:t> å </a:t>
            </a:r>
            <a:r>
              <a:rPr lang="en-US" sz="1400" dirty="0" err="1"/>
              <a:t>få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et </a:t>
            </a:r>
            <a:r>
              <a:rPr lang="en-US" sz="1400" dirty="0" err="1"/>
              <a:t>lokalt</a:t>
            </a:r>
            <a:r>
              <a:rPr lang="en-US" sz="1400" dirty="0"/>
              <a:t> </a:t>
            </a:r>
            <a:r>
              <a:rPr lang="en-US" sz="1400" dirty="0" err="1"/>
              <a:t>prosjekt</a:t>
            </a:r>
            <a:r>
              <a:rPr lang="en-US" sz="1400" dirty="0"/>
              <a:t> </a:t>
            </a:r>
            <a:r>
              <a:rPr lang="en-US" sz="1400" dirty="0" err="1"/>
              <a:t>innen</a:t>
            </a:r>
            <a:r>
              <a:rPr lang="en-US" sz="1400" dirty="0"/>
              <a:t> </a:t>
            </a:r>
            <a:r>
              <a:rPr lang="en-US" sz="1400" dirty="0" err="1"/>
              <a:t>miljø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bærekraft</a:t>
            </a:r>
            <a:r>
              <a:rPr lang="en-US" sz="1400" dirty="0"/>
              <a:t> </a:t>
            </a:r>
            <a:r>
              <a:rPr lang="en-US" sz="1400" dirty="0" err="1"/>
              <a:t>uten</a:t>
            </a:r>
            <a:r>
              <a:rPr lang="en-US" sz="1400" dirty="0"/>
              <a:t> å </a:t>
            </a:r>
            <a:r>
              <a:rPr lang="en-US" sz="1400" dirty="0" err="1"/>
              <a:t>lande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noe</a:t>
            </a:r>
            <a:r>
              <a:rPr lang="en-US" sz="1400" dirty="0"/>
              <a:t> </a:t>
            </a:r>
            <a:r>
              <a:rPr lang="en-US" sz="1400" dirty="0" err="1"/>
              <a:t>konkret</a:t>
            </a:r>
            <a:r>
              <a:rPr lang="en-US" sz="1400" dirty="0"/>
              <a:t>. </a:t>
            </a:r>
            <a:r>
              <a:rPr lang="en-US" sz="1400" dirty="0" err="1"/>
              <a:t>Prosjektgruppen</a:t>
            </a:r>
            <a:r>
              <a:rPr lang="en-US" sz="1400" dirty="0"/>
              <a:t> </a:t>
            </a:r>
            <a:r>
              <a:rPr lang="en-US" sz="1400" dirty="0" err="1"/>
              <a:t>ved</a:t>
            </a:r>
            <a:r>
              <a:rPr lang="en-US" sz="1400" dirty="0"/>
              <a:t> Magne, Jonas </a:t>
            </a:r>
            <a:r>
              <a:rPr lang="en-US" sz="1400" dirty="0" err="1"/>
              <a:t>og</a:t>
            </a:r>
            <a:r>
              <a:rPr lang="en-US" sz="1400" dirty="0"/>
              <a:t> Asbjørn har det </a:t>
            </a:r>
            <a:r>
              <a:rPr lang="en-US" sz="1400" dirty="0" err="1"/>
              <a:t>siste</a:t>
            </a:r>
            <a:r>
              <a:rPr lang="en-US" sz="1400" dirty="0"/>
              <a:t> </a:t>
            </a:r>
            <a:r>
              <a:rPr lang="en-US" sz="1400" dirty="0" err="1"/>
              <a:t>året</a:t>
            </a:r>
            <a:r>
              <a:rPr lang="en-US" sz="1400" dirty="0"/>
              <a:t> </a:t>
            </a:r>
            <a:r>
              <a:rPr lang="en-US" sz="1400" dirty="0" err="1"/>
              <a:t>konkretisert</a:t>
            </a:r>
            <a:r>
              <a:rPr lang="en-US" sz="1400" dirty="0"/>
              <a:t> et </a:t>
            </a:r>
            <a:r>
              <a:rPr lang="en-US" sz="1400" dirty="0" err="1"/>
              <a:t>utemiljøprosjekt</a:t>
            </a:r>
            <a:r>
              <a:rPr lang="en-US" sz="1400" dirty="0"/>
              <a:t> </a:t>
            </a:r>
            <a:r>
              <a:rPr lang="en-US" sz="1400" dirty="0" err="1"/>
              <a:t>ved</a:t>
            </a:r>
            <a:r>
              <a:rPr lang="en-US" sz="1400" dirty="0"/>
              <a:t> </a:t>
            </a:r>
            <a:r>
              <a:rPr lang="en-US" sz="1400" dirty="0" err="1"/>
              <a:t>Ravnanger</a:t>
            </a:r>
            <a:r>
              <a:rPr lang="en-US" sz="1400" dirty="0"/>
              <a:t> </a:t>
            </a:r>
            <a:r>
              <a:rPr lang="en-US" sz="1400" dirty="0" err="1"/>
              <a:t>Sykehjem</a:t>
            </a:r>
            <a:r>
              <a:rPr lang="en-US" sz="1400" dirty="0"/>
              <a:t> “</a:t>
            </a:r>
            <a:r>
              <a:rPr lang="en-US" sz="1400" dirty="0" err="1"/>
              <a:t>Sansehagen</a:t>
            </a:r>
            <a:r>
              <a:rPr lang="en-US" sz="1400" dirty="0"/>
              <a:t>”, </a:t>
            </a:r>
            <a:r>
              <a:rPr lang="en-US" sz="1400" dirty="0" err="1"/>
              <a:t>deltatt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befaringer</a:t>
            </a:r>
            <a:r>
              <a:rPr lang="en-US" sz="1400" dirty="0"/>
              <a:t>, </a:t>
            </a:r>
            <a:r>
              <a:rPr lang="en-US" sz="1400" dirty="0" err="1"/>
              <a:t>kontakt</a:t>
            </a:r>
            <a:r>
              <a:rPr lang="en-US" sz="1400" dirty="0"/>
              <a:t> med </a:t>
            </a:r>
            <a:r>
              <a:rPr lang="en-US" sz="1400" dirty="0" err="1"/>
              <a:t>sykehjemmet</a:t>
            </a:r>
            <a:r>
              <a:rPr lang="en-US" sz="1400" dirty="0"/>
              <a:t>, </a:t>
            </a:r>
            <a:r>
              <a:rPr lang="en-US" sz="1400" dirty="0" err="1"/>
              <a:t>innspill</a:t>
            </a:r>
            <a:r>
              <a:rPr lang="en-US" sz="1400" dirty="0"/>
              <a:t>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medlemmer</a:t>
            </a:r>
            <a:r>
              <a:rPr lang="en-US" sz="1400" dirty="0"/>
              <a:t>. </a:t>
            </a:r>
            <a:r>
              <a:rPr lang="en-US" sz="1400" dirty="0" err="1"/>
              <a:t>Siste</a:t>
            </a:r>
            <a:r>
              <a:rPr lang="en-US" sz="1400" dirty="0"/>
              <a:t> </a:t>
            </a:r>
            <a:r>
              <a:rPr lang="en-US" sz="1400" dirty="0" err="1"/>
              <a:t>befaring</a:t>
            </a:r>
            <a:r>
              <a:rPr lang="en-US" sz="1400" dirty="0"/>
              <a:t> </a:t>
            </a:r>
            <a:r>
              <a:rPr lang="en-US" sz="1400" dirty="0" err="1"/>
              <a:t>foretok</a:t>
            </a:r>
            <a:r>
              <a:rPr lang="en-US" sz="1400" dirty="0"/>
              <a:t> </a:t>
            </a:r>
            <a:r>
              <a:rPr lang="en-US" sz="1400" dirty="0" err="1"/>
              <a:t>gruppen</a:t>
            </a:r>
            <a:r>
              <a:rPr lang="en-US" sz="1400" dirty="0"/>
              <a:t> 18.April </a:t>
            </a:r>
            <a:r>
              <a:rPr lang="en-US" sz="1400" dirty="0" err="1"/>
              <a:t>hvor</a:t>
            </a:r>
            <a:r>
              <a:rPr lang="en-US" sz="1400" dirty="0"/>
              <a:t> vi </a:t>
            </a:r>
            <a:r>
              <a:rPr lang="en-US" sz="1400" dirty="0" err="1"/>
              <a:t>diskuterte</a:t>
            </a:r>
            <a:r>
              <a:rPr lang="en-US" sz="1400" dirty="0"/>
              <a:t> </a:t>
            </a:r>
            <a:r>
              <a:rPr lang="en-US" sz="1400" dirty="0" err="1"/>
              <a:t>tiltak</a:t>
            </a:r>
            <a:r>
              <a:rPr lang="en-US" sz="1400" dirty="0"/>
              <a:t> med </a:t>
            </a:r>
            <a:r>
              <a:rPr lang="en-US" sz="1400" dirty="0" err="1"/>
              <a:t>vaktmester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representant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sykehjemmet</a:t>
            </a:r>
            <a:r>
              <a:rPr lang="en-US" sz="1400" dirty="0"/>
              <a:t>. Gruppen har </a:t>
            </a:r>
            <a:r>
              <a:rPr lang="en-US" sz="1400" dirty="0" err="1"/>
              <a:t>utarbeidet</a:t>
            </a:r>
            <a:r>
              <a:rPr lang="en-US" sz="1400" dirty="0"/>
              <a:t> </a:t>
            </a:r>
            <a:r>
              <a:rPr lang="en-US" sz="1400" dirty="0" err="1"/>
              <a:t>skriv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styret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medlemmene</a:t>
            </a:r>
            <a:r>
              <a:rPr lang="en-US" sz="1400" dirty="0"/>
              <a:t> </a:t>
            </a:r>
            <a:r>
              <a:rPr lang="en-US" sz="1400" dirty="0" err="1"/>
              <a:t>hvor</a:t>
            </a:r>
            <a:r>
              <a:rPr lang="en-US" sz="1400" dirty="0"/>
              <a:t> vi </a:t>
            </a:r>
            <a:r>
              <a:rPr lang="en-US" sz="1400" dirty="0" err="1"/>
              <a:t>anbefaler</a:t>
            </a:r>
            <a:r>
              <a:rPr lang="en-US" sz="1400" dirty="0"/>
              <a:t> </a:t>
            </a:r>
            <a:r>
              <a:rPr lang="en-US" sz="1400" dirty="0" err="1"/>
              <a:t>dette</a:t>
            </a:r>
            <a:r>
              <a:rPr lang="en-US" sz="1400" dirty="0"/>
              <a:t> </a:t>
            </a:r>
            <a:r>
              <a:rPr lang="en-US" sz="1400" dirty="0" err="1"/>
              <a:t>prosjektet</a:t>
            </a:r>
            <a:r>
              <a:rPr lang="en-US" sz="1400" dirty="0"/>
              <a:t>, </a:t>
            </a:r>
            <a:r>
              <a:rPr lang="en-US" sz="1400" dirty="0" err="1"/>
              <a:t>noe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ble</a:t>
            </a:r>
            <a:r>
              <a:rPr lang="en-US" sz="1400" dirty="0"/>
              <a:t> </a:t>
            </a:r>
            <a:r>
              <a:rPr lang="en-US" sz="1400" dirty="0" err="1"/>
              <a:t>vedtatt</a:t>
            </a:r>
            <a:r>
              <a:rPr lang="en-US" sz="1400" dirty="0"/>
              <a:t> I </a:t>
            </a:r>
            <a:r>
              <a:rPr lang="en-US" sz="1400" dirty="0" err="1"/>
              <a:t>klubbmøte</a:t>
            </a:r>
            <a:r>
              <a:rPr lang="en-US" sz="1400" dirty="0"/>
              <a:t> 13.mai.21.Dette er </a:t>
            </a:r>
            <a:r>
              <a:rPr lang="en-US" sz="1400" dirty="0" err="1"/>
              <a:t>veldig</a:t>
            </a:r>
            <a:r>
              <a:rPr lang="en-US" sz="1400" dirty="0"/>
              <a:t> bra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sykehjemmet</a:t>
            </a:r>
            <a:r>
              <a:rPr lang="en-US" sz="1400" dirty="0"/>
              <a:t> </a:t>
            </a:r>
            <a:r>
              <a:rPr lang="en-US" sz="1400" dirty="0" err="1"/>
              <a:t>ønsker</a:t>
            </a:r>
            <a:r>
              <a:rPr lang="en-US" sz="1400" dirty="0"/>
              <a:t> ARK </a:t>
            </a:r>
            <a:r>
              <a:rPr lang="en-US" sz="1400" dirty="0" err="1"/>
              <a:t>hjertelig</a:t>
            </a:r>
            <a:r>
              <a:rPr lang="en-US" sz="1400" dirty="0"/>
              <a:t> </a:t>
            </a:r>
            <a:r>
              <a:rPr lang="en-US" sz="1400" dirty="0" err="1"/>
              <a:t>velkommen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Prosjektet</a:t>
            </a:r>
            <a:r>
              <a:rPr lang="en-US" sz="1400" dirty="0"/>
              <a:t> er </a:t>
            </a:r>
            <a:r>
              <a:rPr lang="en-US" sz="1400" dirty="0" err="1"/>
              <a:t>ment</a:t>
            </a:r>
            <a:r>
              <a:rPr lang="en-US" sz="1400" dirty="0"/>
              <a:t> å </a:t>
            </a:r>
            <a:r>
              <a:rPr lang="en-US" sz="1400" dirty="0" err="1"/>
              <a:t>vare</a:t>
            </a:r>
            <a:r>
              <a:rPr lang="en-US" sz="1400" dirty="0"/>
              <a:t> over </a:t>
            </a:r>
            <a:r>
              <a:rPr lang="en-US" sz="1400" dirty="0" err="1"/>
              <a:t>år</a:t>
            </a:r>
            <a:r>
              <a:rPr lang="en-US" sz="1400" dirty="0"/>
              <a:t> med </a:t>
            </a:r>
            <a:r>
              <a:rPr lang="en-US" sz="1400" dirty="0" err="1"/>
              <a:t>dugnadsinnsats</a:t>
            </a:r>
            <a:r>
              <a:rPr lang="en-US" sz="1400" dirty="0"/>
              <a:t>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medlemmene</a:t>
            </a:r>
            <a:r>
              <a:rPr lang="en-US" sz="1400" dirty="0"/>
              <a:t> </a:t>
            </a:r>
            <a:r>
              <a:rPr lang="en-US" sz="1400" dirty="0" err="1"/>
              <a:t>vår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høst</a:t>
            </a:r>
            <a:r>
              <a:rPr lang="en-US" sz="1400" dirty="0"/>
              <a:t> I </a:t>
            </a:r>
            <a:r>
              <a:rPr lang="en-US" sz="1400" dirty="0" err="1"/>
              <a:t>begrenset</a:t>
            </a:r>
            <a:r>
              <a:rPr lang="en-US" sz="1400" dirty="0"/>
              <a:t> </a:t>
            </a:r>
            <a:r>
              <a:rPr lang="en-US" sz="1400" dirty="0" err="1"/>
              <a:t>omfang</a:t>
            </a:r>
            <a:r>
              <a:rPr lang="en-US" sz="1400" dirty="0"/>
              <a:t>, </a:t>
            </a:r>
            <a:r>
              <a:rPr lang="en-US" sz="1400" dirty="0" err="1"/>
              <a:t>samt</a:t>
            </a:r>
            <a:r>
              <a:rPr lang="en-US" sz="1400" dirty="0"/>
              <a:t> </a:t>
            </a:r>
            <a:r>
              <a:rPr lang="en-US" sz="1400" dirty="0" err="1"/>
              <a:t>årlig</a:t>
            </a:r>
            <a:r>
              <a:rPr lang="en-US" sz="1400" dirty="0"/>
              <a:t> </a:t>
            </a:r>
            <a:r>
              <a:rPr lang="en-US" sz="1400" dirty="0" err="1"/>
              <a:t>økonomisk</a:t>
            </a:r>
            <a:r>
              <a:rPr lang="en-US" sz="1400" dirty="0"/>
              <a:t> </a:t>
            </a:r>
            <a:r>
              <a:rPr lang="en-US" sz="1400" dirty="0" err="1"/>
              <a:t>bidrag</a:t>
            </a:r>
            <a:r>
              <a:rPr lang="en-US" sz="1400" dirty="0"/>
              <a:t> </a:t>
            </a:r>
            <a:r>
              <a:rPr lang="en-US" sz="1400" dirty="0" err="1"/>
              <a:t>innenfor</a:t>
            </a:r>
            <a:r>
              <a:rPr lang="en-US" sz="1400" dirty="0"/>
              <a:t> </a:t>
            </a:r>
            <a:r>
              <a:rPr lang="en-US" sz="1400" dirty="0" err="1"/>
              <a:t>våre</a:t>
            </a:r>
            <a:r>
              <a:rPr lang="en-US" sz="1400" dirty="0"/>
              <a:t> rammer.</a:t>
            </a:r>
          </a:p>
          <a:p>
            <a:r>
              <a:rPr lang="en-US" sz="1400" dirty="0"/>
              <a:t>I </a:t>
            </a:r>
            <a:r>
              <a:rPr lang="en-US" sz="1400" dirty="0" err="1"/>
              <a:t>tillegg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vi </a:t>
            </a:r>
            <a:r>
              <a:rPr lang="en-US" sz="1400" dirty="0" err="1"/>
              <a:t>gjør</a:t>
            </a:r>
            <a:r>
              <a:rPr lang="en-US" sz="1400" dirty="0"/>
              <a:t> et </a:t>
            </a:r>
            <a:r>
              <a:rPr lang="en-US" sz="1400" dirty="0" err="1"/>
              <a:t>samfunnsnyttig</a:t>
            </a:r>
            <a:r>
              <a:rPr lang="en-US" sz="1400" dirty="0"/>
              <a:t> </a:t>
            </a:r>
            <a:r>
              <a:rPr lang="en-US" sz="1400" dirty="0" err="1"/>
              <a:t>arbeid</a:t>
            </a:r>
            <a:r>
              <a:rPr lang="en-US" sz="1400" dirty="0"/>
              <a:t> for </a:t>
            </a:r>
            <a:r>
              <a:rPr lang="en-US" sz="1400" dirty="0" err="1"/>
              <a:t>våre</a:t>
            </a:r>
            <a:r>
              <a:rPr lang="en-US" sz="1400" dirty="0"/>
              <a:t> elder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syke</a:t>
            </a:r>
            <a:r>
              <a:rPr lang="en-US" sz="1400" dirty="0"/>
              <a:t>, </a:t>
            </a:r>
            <a:r>
              <a:rPr lang="en-US" sz="1400" dirty="0" err="1"/>
              <a:t>kan</a:t>
            </a:r>
            <a:r>
              <a:rPr lang="en-US" sz="1400" dirty="0"/>
              <a:t> vi </a:t>
            </a:r>
            <a:r>
              <a:rPr lang="en-US" sz="1400" dirty="0" err="1"/>
              <a:t>også</a:t>
            </a:r>
            <a:r>
              <a:rPr lang="en-US" sz="1400" dirty="0"/>
              <a:t> </a:t>
            </a:r>
            <a:r>
              <a:rPr lang="en-US" sz="1400" dirty="0" err="1"/>
              <a:t>profilere</a:t>
            </a:r>
            <a:r>
              <a:rPr lang="en-US" sz="1400" dirty="0"/>
              <a:t> </a:t>
            </a:r>
            <a:r>
              <a:rPr lang="en-US" sz="1400" dirty="0" err="1"/>
              <a:t>klubben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god </a:t>
            </a:r>
            <a:r>
              <a:rPr lang="en-US" sz="1400" dirty="0" err="1"/>
              <a:t>måte</a:t>
            </a:r>
            <a:r>
              <a:rPr lang="en-US" sz="1400" dirty="0"/>
              <a:t>, </a:t>
            </a:r>
            <a:r>
              <a:rPr lang="en-US" sz="1400" dirty="0" err="1"/>
              <a:t>samt</a:t>
            </a:r>
            <a:r>
              <a:rPr lang="en-US" sz="1400" dirty="0"/>
              <a:t> å </a:t>
            </a:r>
            <a:r>
              <a:rPr lang="en-US" sz="1400" dirty="0" err="1"/>
              <a:t>engasjere</a:t>
            </a:r>
            <a:r>
              <a:rPr lang="en-US" sz="1400" dirty="0"/>
              <a:t> </a:t>
            </a:r>
            <a:r>
              <a:rPr lang="en-US" sz="1400" dirty="0" err="1"/>
              <a:t>medlemmer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skaffe</a:t>
            </a:r>
            <a:r>
              <a:rPr lang="en-US" sz="1400" dirty="0"/>
              <a:t> nye.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5575" y="1852300"/>
            <a:ext cx="4978400" cy="557525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B86960-6DC4-4F37-BC84-E61D92D6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587" y="226452"/>
            <a:ext cx="2621213" cy="508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53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61CA16-4843-4C16-89D5-D85DD57A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arbeidsplan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8622" y="1915988"/>
            <a:ext cx="9342104" cy="3955423"/>
          </a:xfrm>
        </p:spPr>
        <p:txBody>
          <a:bodyPr>
            <a:normAutofit fontScale="70000" lnSpcReduction="20000"/>
          </a:bodyPr>
          <a:lstStyle/>
          <a:p>
            <a:r>
              <a:rPr lang="en-US" sz="1400" dirty="0"/>
              <a:t>Vår-21: </a:t>
            </a:r>
            <a:r>
              <a:rPr lang="en-US" sz="1400" dirty="0" err="1"/>
              <a:t>Dugnadsinnsats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lørdag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kanskje</a:t>
            </a:r>
            <a:r>
              <a:rPr lang="en-US" sz="1400" dirty="0"/>
              <a:t> 2 </a:t>
            </a:r>
            <a:r>
              <a:rPr lang="en-US" sz="1400" dirty="0" err="1"/>
              <a:t>torsdager</a:t>
            </a:r>
            <a:r>
              <a:rPr lang="en-US" sz="1400" dirty="0"/>
              <a:t> </a:t>
            </a:r>
            <a:r>
              <a:rPr lang="en-US" sz="1400" dirty="0" err="1"/>
              <a:t>frem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1.juli(</a:t>
            </a:r>
            <a:r>
              <a:rPr lang="en-US" sz="1400" dirty="0" err="1"/>
              <a:t>avklares</a:t>
            </a:r>
            <a:r>
              <a:rPr lang="en-US" sz="1400" dirty="0"/>
              <a:t> med </a:t>
            </a:r>
            <a:r>
              <a:rPr lang="en-US" sz="1400" dirty="0" err="1"/>
              <a:t>klubben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sykehjemmet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Høytrykkspyle</a:t>
            </a:r>
            <a:r>
              <a:rPr lang="en-US" sz="1400" dirty="0"/>
              <a:t> </a:t>
            </a:r>
            <a:r>
              <a:rPr lang="en-US" sz="1400" dirty="0" err="1"/>
              <a:t>belegningsstein</a:t>
            </a:r>
            <a:r>
              <a:rPr lang="en-US" sz="1400" dirty="0"/>
              <a:t>- vi tar med </a:t>
            </a:r>
            <a:r>
              <a:rPr lang="en-US" sz="1400" dirty="0" err="1"/>
              <a:t>nødvendig</a:t>
            </a:r>
            <a:r>
              <a:rPr lang="en-US" sz="1400" dirty="0"/>
              <a:t> </a:t>
            </a:r>
            <a:r>
              <a:rPr lang="en-US" sz="1400" dirty="0" err="1"/>
              <a:t>utstyr</a:t>
            </a:r>
            <a:r>
              <a:rPr lang="en-US" sz="1400" dirty="0"/>
              <a:t>: </a:t>
            </a:r>
            <a:r>
              <a:rPr lang="en-US" sz="1400" dirty="0" err="1"/>
              <a:t>Høytrykkspyler</a:t>
            </a:r>
            <a:r>
              <a:rPr lang="en-US" sz="1400" dirty="0"/>
              <a:t>(e), </a:t>
            </a:r>
            <a:r>
              <a:rPr lang="en-US" sz="1400" dirty="0" err="1"/>
              <a:t>trillebår</a:t>
            </a:r>
            <a:r>
              <a:rPr lang="en-US" sz="1400" dirty="0"/>
              <a:t>, </a:t>
            </a:r>
            <a:r>
              <a:rPr lang="en-US" sz="1400" dirty="0" err="1"/>
              <a:t>hageutstyr</a:t>
            </a:r>
            <a:endParaRPr lang="en-US" sz="1400" dirty="0"/>
          </a:p>
          <a:p>
            <a:r>
              <a:rPr lang="en-US" sz="1400" dirty="0" err="1"/>
              <a:t>Rydde</a:t>
            </a:r>
            <a:r>
              <a:rPr lang="en-US" sz="1400" dirty="0"/>
              <a:t> I bed, bark, </a:t>
            </a:r>
            <a:r>
              <a:rPr lang="en-US" sz="1400" dirty="0" err="1"/>
              <a:t>beplantning</a:t>
            </a:r>
            <a:r>
              <a:rPr lang="en-US" sz="1400" dirty="0"/>
              <a:t>.</a:t>
            </a:r>
          </a:p>
          <a:p>
            <a:r>
              <a:rPr lang="en-US" sz="1400" dirty="0"/>
              <a:t>Luke </a:t>
            </a:r>
            <a:r>
              <a:rPr lang="en-US" sz="1400" dirty="0" err="1"/>
              <a:t>ugress</a:t>
            </a:r>
            <a:r>
              <a:rPr lang="en-US" sz="1400" dirty="0"/>
              <a:t> </a:t>
            </a:r>
            <a:r>
              <a:rPr lang="en-US" sz="1400" dirty="0" err="1"/>
              <a:t>langs</a:t>
            </a:r>
            <a:r>
              <a:rPr lang="en-US" sz="1400" dirty="0"/>
              <a:t> </a:t>
            </a:r>
            <a:r>
              <a:rPr lang="en-US" sz="1400" dirty="0" err="1"/>
              <a:t>sti</a:t>
            </a:r>
            <a:r>
              <a:rPr lang="en-US" sz="1400" dirty="0"/>
              <a:t> </a:t>
            </a:r>
            <a:r>
              <a:rPr lang="en-US" sz="1400" dirty="0" err="1"/>
              <a:t>opp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utkikksområde</a:t>
            </a:r>
            <a:endParaRPr lang="en-US" sz="1400" dirty="0"/>
          </a:p>
          <a:p>
            <a:r>
              <a:rPr lang="en-US" sz="1400" dirty="0" err="1"/>
              <a:t>Anskaffe</a:t>
            </a:r>
            <a:r>
              <a:rPr lang="en-US" sz="1400" dirty="0"/>
              <a:t> 2 </a:t>
            </a:r>
            <a:r>
              <a:rPr lang="en-US" sz="1400" dirty="0" err="1"/>
              <a:t>sittebenker</a:t>
            </a:r>
            <a:r>
              <a:rPr lang="en-US" sz="1400" dirty="0"/>
              <a:t> </a:t>
            </a:r>
            <a:r>
              <a:rPr lang="en-US" sz="1400" dirty="0" err="1"/>
              <a:t>balkong</a:t>
            </a:r>
            <a:r>
              <a:rPr lang="en-US" sz="1400" dirty="0"/>
              <a:t>+ 2 </a:t>
            </a:r>
            <a:r>
              <a:rPr lang="en-US" sz="1400" dirty="0" err="1"/>
              <a:t>sittebenker</a:t>
            </a:r>
            <a:r>
              <a:rPr lang="en-US" sz="1400" dirty="0"/>
              <a:t> I “</a:t>
            </a:r>
            <a:r>
              <a:rPr lang="en-US" sz="1400" dirty="0" err="1"/>
              <a:t>sansehagen</a:t>
            </a:r>
            <a:r>
              <a:rPr lang="en-US" sz="1400" dirty="0"/>
              <a:t>” (</a:t>
            </a:r>
            <a:r>
              <a:rPr lang="en-US" sz="1400" dirty="0" err="1"/>
              <a:t>dette</a:t>
            </a:r>
            <a:r>
              <a:rPr lang="en-US" sz="1400" dirty="0"/>
              <a:t> er </a:t>
            </a:r>
            <a:r>
              <a:rPr lang="en-US" sz="1400" dirty="0" err="1"/>
              <a:t>ønske</a:t>
            </a:r>
            <a:r>
              <a:rPr lang="en-US" sz="1400" dirty="0"/>
              <a:t> </a:t>
            </a:r>
            <a:r>
              <a:rPr lang="en-US" sz="1400" dirty="0" err="1"/>
              <a:t>nå</a:t>
            </a:r>
            <a:r>
              <a:rPr lang="en-US" sz="1400" dirty="0"/>
              <a:t> I </a:t>
            </a:r>
            <a:r>
              <a:rPr lang="en-US" sz="1400" dirty="0" err="1"/>
              <a:t>vår</a:t>
            </a:r>
            <a:r>
              <a:rPr lang="en-US" sz="1400" dirty="0"/>
              <a:t>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sykehjemmet</a:t>
            </a:r>
            <a:r>
              <a:rPr lang="en-US" sz="1400" dirty="0"/>
              <a:t>.)</a:t>
            </a:r>
          </a:p>
          <a:p>
            <a:r>
              <a:rPr lang="en-US" sz="1400" dirty="0" err="1"/>
              <a:t>Maling</a:t>
            </a:r>
            <a:r>
              <a:rPr lang="en-US" sz="1400" dirty="0"/>
              <a:t> </a:t>
            </a:r>
            <a:r>
              <a:rPr lang="en-US" sz="1400" dirty="0" err="1"/>
              <a:t>bygg</a:t>
            </a:r>
            <a:r>
              <a:rPr lang="en-US" sz="1400" dirty="0"/>
              <a:t> </a:t>
            </a:r>
            <a:r>
              <a:rPr lang="en-US" sz="1400" dirty="0" err="1"/>
              <a:t>rundt</a:t>
            </a:r>
            <a:r>
              <a:rPr lang="en-US" sz="1400" dirty="0"/>
              <a:t> “</a:t>
            </a:r>
            <a:r>
              <a:rPr lang="en-US" sz="1400" dirty="0" err="1"/>
              <a:t>Sansehagen</a:t>
            </a:r>
            <a:r>
              <a:rPr lang="en-US" sz="1400" dirty="0"/>
              <a:t>”(</a:t>
            </a:r>
            <a:r>
              <a:rPr lang="en-US" sz="1400" dirty="0" err="1"/>
              <a:t>vaktmester</a:t>
            </a:r>
            <a:r>
              <a:rPr lang="en-US" sz="1400" dirty="0"/>
              <a:t> har </a:t>
            </a:r>
            <a:r>
              <a:rPr lang="en-US" sz="1400" dirty="0" err="1"/>
              <a:t>maling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sikt</a:t>
            </a:r>
            <a:r>
              <a:rPr lang="en-US" sz="1400" dirty="0"/>
              <a:t>: </a:t>
            </a:r>
            <a:r>
              <a:rPr lang="en-US" sz="1400" dirty="0" err="1"/>
              <a:t>Markise</a:t>
            </a:r>
            <a:r>
              <a:rPr lang="en-US" sz="1400" dirty="0"/>
              <a:t> </a:t>
            </a:r>
            <a:r>
              <a:rPr lang="en-US" sz="1400" dirty="0" err="1"/>
              <a:t>eller</a:t>
            </a:r>
            <a:r>
              <a:rPr lang="en-US" sz="1400" dirty="0"/>
              <a:t> </a:t>
            </a:r>
            <a:r>
              <a:rPr lang="en-US" sz="1400" dirty="0" err="1"/>
              <a:t>tak</a:t>
            </a:r>
            <a:r>
              <a:rPr lang="en-US" sz="1400" dirty="0"/>
              <a:t> over </a:t>
            </a:r>
            <a:r>
              <a:rPr lang="en-US" sz="1400" dirty="0" err="1"/>
              <a:t>sitteområde</a:t>
            </a:r>
            <a:r>
              <a:rPr lang="en-US" sz="1400" dirty="0"/>
              <a:t> + </a:t>
            </a:r>
            <a:r>
              <a:rPr lang="en-US" sz="1400" dirty="0" err="1"/>
              <a:t>utebod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oppbevaring</a:t>
            </a:r>
            <a:r>
              <a:rPr lang="en-US" sz="1400" dirty="0"/>
              <a:t> </a:t>
            </a:r>
            <a:r>
              <a:rPr lang="en-US" sz="1400" dirty="0" err="1"/>
              <a:t>møblement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utstyr</a:t>
            </a:r>
            <a:r>
              <a:rPr lang="en-US" sz="1400" dirty="0"/>
              <a:t>.</a:t>
            </a:r>
          </a:p>
          <a:p>
            <a:r>
              <a:rPr lang="en-US" sz="1400" dirty="0"/>
              <a:t>Er </a:t>
            </a:r>
            <a:r>
              <a:rPr lang="en-US" sz="1400" dirty="0" err="1"/>
              <a:t>klubben</a:t>
            </a:r>
            <a:r>
              <a:rPr lang="en-US" sz="1400" dirty="0"/>
              <a:t> </a:t>
            </a:r>
            <a:r>
              <a:rPr lang="en-US" sz="1400" dirty="0" err="1"/>
              <a:t>villig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å </a:t>
            </a:r>
            <a:r>
              <a:rPr lang="en-US" sz="1400" dirty="0" err="1"/>
              <a:t>bidra</a:t>
            </a:r>
            <a:r>
              <a:rPr lang="en-US" sz="1400" dirty="0"/>
              <a:t> med </a:t>
            </a:r>
            <a:r>
              <a:rPr lang="en-US" sz="1400" dirty="0" err="1"/>
              <a:t>ekstramidler</a:t>
            </a:r>
            <a:r>
              <a:rPr lang="en-US" sz="1400" dirty="0"/>
              <a:t> for å </a:t>
            </a:r>
            <a:r>
              <a:rPr lang="en-US" sz="1400" dirty="0" err="1"/>
              <a:t>skaffe</a:t>
            </a:r>
            <a:r>
              <a:rPr lang="en-US" sz="1400" dirty="0"/>
              <a:t> </a:t>
            </a:r>
            <a:r>
              <a:rPr lang="en-US" sz="1400" dirty="0" err="1"/>
              <a:t>benker</a:t>
            </a:r>
            <a:r>
              <a:rPr lang="en-US" sz="1400" dirty="0"/>
              <a:t> </a:t>
            </a:r>
            <a:r>
              <a:rPr lang="en-US" sz="1400" dirty="0" err="1"/>
              <a:t>nå</a:t>
            </a:r>
            <a:r>
              <a:rPr lang="en-US" sz="1400" dirty="0"/>
              <a:t> I </a:t>
            </a:r>
            <a:r>
              <a:rPr lang="en-US" sz="1400" dirty="0" err="1"/>
              <a:t>vår</a:t>
            </a:r>
            <a:r>
              <a:rPr lang="en-US" sz="1400" dirty="0"/>
              <a:t>?</a:t>
            </a:r>
          </a:p>
          <a:p>
            <a:r>
              <a:rPr lang="en-US" sz="1400" dirty="0"/>
              <a:t>Vi </a:t>
            </a:r>
            <a:r>
              <a:rPr lang="en-US" sz="1400" dirty="0" err="1"/>
              <a:t>klarer</a:t>
            </a:r>
            <a:r>
              <a:rPr lang="en-US" sz="1400" dirty="0"/>
              <a:t> </a:t>
            </a:r>
            <a:r>
              <a:rPr lang="en-US" sz="1400" dirty="0" err="1"/>
              <a:t>kanskje</a:t>
            </a:r>
            <a:r>
              <a:rPr lang="en-US" sz="1400" dirty="0"/>
              <a:t> å </a:t>
            </a:r>
            <a:r>
              <a:rPr lang="en-US" sz="1400" dirty="0" err="1"/>
              <a:t>få</a:t>
            </a:r>
            <a:r>
              <a:rPr lang="en-US" sz="1400" dirty="0"/>
              <a:t> </a:t>
            </a:r>
            <a:r>
              <a:rPr lang="en-US" sz="1400" dirty="0" err="1"/>
              <a:t>noe</a:t>
            </a:r>
            <a:r>
              <a:rPr lang="en-US" sz="1400" dirty="0"/>
              <a:t> </a:t>
            </a:r>
            <a:r>
              <a:rPr lang="en-US" sz="1400" dirty="0" err="1"/>
              <a:t>sponsing</a:t>
            </a:r>
            <a:r>
              <a:rPr lang="en-US" sz="1400" dirty="0"/>
              <a:t>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hagesenter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Askøy</a:t>
            </a:r>
            <a:r>
              <a:rPr lang="en-US" sz="1400" dirty="0"/>
              <a:t>?</a:t>
            </a:r>
          </a:p>
          <a:p>
            <a:r>
              <a:rPr lang="en-US" sz="1400" dirty="0" err="1"/>
              <a:t>Produkter</a:t>
            </a:r>
            <a:r>
              <a:rPr lang="en-US" sz="1400" dirty="0"/>
              <a:t> </a:t>
            </a:r>
            <a:r>
              <a:rPr lang="en-US" sz="1400" dirty="0" err="1"/>
              <a:t>fra</a:t>
            </a:r>
            <a:r>
              <a:rPr lang="en-US" sz="1400" dirty="0"/>
              <a:t> Bergen </a:t>
            </a:r>
            <a:r>
              <a:rPr lang="en-US" sz="1400" dirty="0" err="1"/>
              <a:t>Fengsel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www.fengselsprodukt.no</a:t>
            </a:r>
            <a:r>
              <a:rPr lang="en-US" sz="1400" dirty="0"/>
              <a:t> (</a:t>
            </a:r>
            <a:r>
              <a:rPr lang="en-US" sz="1400" dirty="0" err="1"/>
              <a:t>bilde</a:t>
            </a:r>
            <a:r>
              <a:rPr lang="en-US" sz="1400" dirty="0"/>
              <a:t> </a:t>
            </a:r>
            <a:r>
              <a:rPr lang="en-US" sz="1400" dirty="0" err="1"/>
              <a:t>benk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furu</a:t>
            </a:r>
            <a:r>
              <a:rPr lang="en-US" sz="1400" dirty="0"/>
              <a:t> 2.900,-)</a:t>
            </a:r>
          </a:p>
          <a:p>
            <a:r>
              <a:rPr lang="en-US" sz="1400" dirty="0"/>
              <a:t>Trigger </a:t>
            </a:r>
            <a:r>
              <a:rPr lang="en-US" sz="1400" dirty="0" err="1"/>
              <a:t>Askøy</a:t>
            </a:r>
            <a:r>
              <a:rPr lang="en-US" sz="1400" dirty="0"/>
              <a:t> er </a:t>
            </a:r>
            <a:r>
              <a:rPr lang="en-US" sz="1400" dirty="0" err="1"/>
              <a:t>foretrukket</a:t>
            </a:r>
            <a:r>
              <a:rPr lang="en-US" sz="1400" dirty="0"/>
              <a:t> av </a:t>
            </a:r>
            <a:r>
              <a:rPr lang="en-US" sz="1400" dirty="0" err="1"/>
              <a:t>klubben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leverandør</a:t>
            </a:r>
            <a:r>
              <a:rPr lang="en-US" sz="1400" dirty="0"/>
              <a:t> </a:t>
            </a:r>
            <a:r>
              <a:rPr lang="en-US" sz="1400" dirty="0" err="1"/>
              <a:t>benker</a:t>
            </a:r>
            <a:r>
              <a:rPr lang="en-US" sz="1400" dirty="0"/>
              <a:t>: ca. 2.500,-/stk.</a:t>
            </a:r>
          </a:p>
          <a:p>
            <a:r>
              <a:rPr lang="en-US" sz="1400" dirty="0" err="1"/>
              <a:t>Klubbmøte</a:t>
            </a:r>
            <a:r>
              <a:rPr lang="en-US" sz="1400" dirty="0"/>
              <a:t> 20.5.21 </a:t>
            </a:r>
            <a:r>
              <a:rPr lang="en-US" sz="1400" dirty="0" err="1"/>
              <a:t>vedtok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ramme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25.000,-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oppstart</a:t>
            </a:r>
            <a:r>
              <a:rPr lang="en-US" sz="1400" dirty="0"/>
              <a:t> </a:t>
            </a:r>
            <a:r>
              <a:rPr lang="en-US" sz="1400" dirty="0" err="1"/>
              <a:t>prosjektet</a:t>
            </a:r>
            <a:r>
              <a:rPr lang="en-US" sz="1400" dirty="0"/>
              <a:t>(ca. 8.000,- av </a:t>
            </a:r>
            <a:r>
              <a:rPr lang="en-US" sz="1400" dirty="0" err="1"/>
              <a:t>disse</a:t>
            </a:r>
            <a:r>
              <a:rPr lang="en-US" sz="1400" dirty="0"/>
              <a:t> </a:t>
            </a:r>
            <a:r>
              <a:rPr lang="en-US" sz="1400" dirty="0" err="1"/>
              <a:t>går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støtte</a:t>
            </a:r>
            <a:r>
              <a:rPr lang="en-US" sz="1400" dirty="0"/>
              <a:t> 3 </a:t>
            </a:r>
            <a:r>
              <a:rPr lang="en-US" sz="1400" dirty="0" err="1"/>
              <a:t>benker</a:t>
            </a:r>
            <a:r>
              <a:rPr lang="en-US" sz="1400" dirty="0"/>
              <a:t> </a:t>
            </a:r>
            <a:r>
              <a:rPr lang="en-US" sz="1400" dirty="0" err="1"/>
              <a:t>uteområde</a:t>
            </a:r>
            <a:r>
              <a:rPr lang="en-US" sz="1400" dirty="0"/>
              <a:t> </a:t>
            </a:r>
            <a:r>
              <a:rPr lang="en-US" sz="1400" dirty="0" err="1"/>
              <a:t>Ravnanger</a:t>
            </a:r>
            <a:r>
              <a:rPr lang="en-US" sz="1400" dirty="0"/>
              <a:t> </a:t>
            </a:r>
            <a:r>
              <a:rPr lang="en-US" sz="1400" dirty="0" err="1"/>
              <a:t>Omsorgsboliger</a:t>
            </a:r>
            <a:r>
              <a:rPr lang="en-US" sz="1400" dirty="0"/>
              <a:t>.)</a:t>
            </a:r>
          </a:p>
          <a:p>
            <a:r>
              <a:rPr lang="en-US" sz="1400" dirty="0" err="1"/>
              <a:t>Oppstart</a:t>
            </a:r>
            <a:r>
              <a:rPr lang="en-US" sz="1400" dirty="0"/>
              <a:t> </a:t>
            </a:r>
            <a:r>
              <a:rPr lang="en-US" sz="1400" dirty="0" err="1"/>
              <a:t>dugnadsarbeid</a:t>
            </a:r>
            <a:r>
              <a:rPr lang="en-US" sz="1400" dirty="0"/>
              <a:t> </a:t>
            </a:r>
            <a:r>
              <a:rPr lang="en-US" sz="1400" dirty="0" err="1"/>
              <a:t>lørdag</a:t>
            </a:r>
            <a:r>
              <a:rPr lang="en-US" sz="1400" dirty="0"/>
              <a:t> 5.juni 1000-1500</a:t>
            </a:r>
          </a:p>
          <a:p>
            <a:endParaRPr lang="en-US" sz="1400"/>
          </a:p>
          <a:p>
            <a:r>
              <a:rPr lang="en-US" sz="1400"/>
              <a:t>Jonas </a:t>
            </a:r>
            <a:r>
              <a:rPr lang="en-US" sz="1400" dirty="0"/>
              <a:t>B. Torsvik, 24.5.21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41433" y="1540044"/>
            <a:ext cx="4978400" cy="32485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err="1"/>
              <a:t>Vår-og</a:t>
            </a:r>
            <a:r>
              <a:rPr lang="en-US" dirty="0"/>
              <a:t> </a:t>
            </a:r>
            <a:r>
              <a:rPr lang="en-US" dirty="0" err="1"/>
              <a:t>høst</a:t>
            </a:r>
            <a:r>
              <a:rPr lang="en-US" dirty="0"/>
              <a:t> 2021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B86960-6DC4-4F37-BC84-E61D92D68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587" y="226452"/>
            <a:ext cx="2621213" cy="50848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17DE3AC-CDE6-4DCF-9C5C-E69EB2A87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725" y="2935848"/>
            <a:ext cx="2276475" cy="3695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8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4425</TotalTime>
  <Words>539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Fasett</vt:lpstr>
      <vt:lpstr>PowerPoint-presentasjon</vt:lpstr>
      <vt:lpstr>PowerPoint-presentasjon</vt:lpstr>
      <vt:lpstr>PowerPoint-presentasjon</vt:lpstr>
      <vt:lpstr>Ønske om et lokalt prosjekt på askøy</vt:lpstr>
      <vt:lpstr>Faktaopplysninger om prosjekt «Sansehagen»</vt:lpstr>
      <vt:lpstr>arbeidsplan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Jonas Bernt Torsvik</cp:lastModifiedBy>
  <cp:revision>190</cp:revision>
  <cp:lastPrinted>2019-12-04T20:41:25Z</cp:lastPrinted>
  <dcterms:created xsi:type="dcterms:W3CDTF">2019-11-18T03:22:22Z</dcterms:created>
  <dcterms:modified xsi:type="dcterms:W3CDTF">2021-05-24T18:58:05Z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