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0" r:id="rId3"/>
    <p:sldId id="314" r:id="rId4"/>
    <p:sldId id="347" r:id="rId5"/>
    <p:sldId id="349" r:id="rId6"/>
    <p:sldId id="344" r:id="rId7"/>
    <p:sldId id="345" r:id="rId8"/>
    <p:sldId id="348" r:id="rId9"/>
    <p:sldId id="346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61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FFC8-6FC0-4072-AA6A-4F2F6B9A1685}" type="datetimeFigureOut">
              <a:rPr lang="nb-NO" smtClean="0"/>
              <a:pPr/>
              <a:t>30.05.2017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7097-9F01-4DDD-91B0-5C8CF9F7C2A5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272808" cy="3240360"/>
          </a:xfrm>
        </p:spPr>
        <p:txBody>
          <a:bodyPr>
            <a:normAutofit fontScale="90000"/>
          </a:bodyPr>
          <a:lstStyle/>
          <a:p>
            <a:r>
              <a:rPr lang="nb-NO" sz="6000" b="1" dirty="0"/>
              <a:t/>
            </a:r>
            <a:br>
              <a:rPr lang="nb-NO" sz="6000" b="1" dirty="0"/>
            </a:br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nb-NO" sz="6000" b="1" dirty="0"/>
              <a:t/>
            </a:r>
            <a:br>
              <a:rPr lang="nb-NO" sz="6000" b="1" dirty="0"/>
            </a:br>
            <a:r>
              <a:rPr lang="nb-NO" sz="6000" b="1" dirty="0"/>
              <a:t/>
            </a:r>
            <a:br>
              <a:rPr lang="nb-NO" sz="6000" b="1" dirty="0"/>
            </a:br>
            <a:r>
              <a:rPr lang="nb-NO" b="1" dirty="0" smtClean="0"/>
              <a:t>Samarbeid med</a:t>
            </a:r>
            <a:br>
              <a:rPr lang="nb-NO" b="1" dirty="0" smtClean="0"/>
            </a:br>
            <a:r>
              <a:rPr lang="nb-NO" b="1" dirty="0" smtClean="0"/>
              <a:t>Sotra </a:t>
            </a:r>
            <a:r>
              <a:rPr lang="nb-NO" b="1" dirty="0" err="1" smtClean="0"/>
              <a:t>Rotary</a:t>
            </a:r>
            <a:r>
              <a:rPr lang="nb-NO" b="1" dirty="0" smtClean="0"/>
              <a:t> Klubb</a:t>
            </a:r>
            <a:br>
              <a:rPr lang="nb-NO" b="1" dirty="0" smtClean="0"/>
            </a:br>
            <a:r>
              <a:rPr lang="nb-NO" b="1" dirty="0" smtClean="0"/>
              <a:t>om </a:t>
            </a:r>
            <a:r>
              <a:rPr lang="nb-NO" b="1" dirty="0" smtClean="0"/>
              <a:t>internasjonale prosjekt</a:t>
            </a:r>
            <a:r>
              <a:rPr lang="nb-NO" b="1" dirty="0" smtClean="0"/>
              <a:t>?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/>
              <a:t/>
            </a:r>
            <a:br>
              <a:rPr lang="nb-NO" b="1" dirty="0"/>
            </a:br>
            <a:r>
              <a:rPr lang="nb-NO" b="1" dirty="0"/>
              <a:t/>
            </a:r>
            <a:br>
              <a:rPr lang="nb-NO" b="1" dirty="0"/>
            </a:br>
            <a:r>
              <a:rPr lang="nb-NO" dirty="0"/>
              <a:t/>
            </a:r>
            <a:br>
              <a:rPr lang="nb-NO" dirty="0"/>
            </a:b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992888" cy="1368152"/>
          </a:xfrm>
        </p:spPr>
        <p:txBody>
          <a:bodyPr>
            <a:normAutofit/>
          </a:bodyPr>
          <a:lstStyle/>
          <a:p>
            <a:endParaRPr lang="nb-NO" b="1" dirty="0">
              <a:solidFill>
                <a:schemeClr val="tx1"/>
              </a:solidFill>
            </a:endParaRPr>
          </a:p>
          <a:p>
            <a:r>
              <a:rPr lang="nb-NO" b="1" dirty="0" smtClean="0">
                <a:solidFill>
                  <a:srgbClr val="FF0000"/>
                </a:solidFill>
              </a:rPr>
              <a:t>Diskusjon i klubben 1. juni 2017</a:t>
            </a:r>
            <a:endParaRPr lang="nb-NO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Banner-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1152128" cy="17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1617EN_PMS-C"/>
          <p:cNvPicPr>
            <a:picLocks noChangeAspect="1" noChangeArrowheads="1"/>
          </p:cNvPicPr>
          <p:nvPr/>
        </p:nvPicPr>
        <p:blipFill>
          <a:blip r:embed="rId3" cstate="print"/>
          <a:srcRect l="2020" t="-2850" r="-1015" b="966"/>
          <a:stretch>
            <a:fillRect/>
          </a:stretch>
        </p:blipFill>
        <p:spPr bwMode="auto">
          <a:xfrm>
            <a:off x="6660232" y="548680"/>
            <a:ext cx="2212032" cy="138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rgbClr val="002060"/>
                </a:solidFill>
              </a:rPr>
              <a:t>Internasjonale prosjekt</a:t>
            </a: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b-NO" b="1" dirty="0" smtClean="0"/>
              <a:t>Sykehuset på Zanzibar:</a:t>
            </a:r>
          </a:p>
          <a:p>
            <a:pPr>
              <a:buNone/>
            </a:pPr>
            <a:r>
              <a:rPr lang="nb-NO" dirty="0" smtClean="0"/>
              <a:t>     Storsatsingen med midler fra RI mislykket – Klubben ga midler til sykehussenger - prosjektarbeidet avsluttet.</a:t>
            </a:r>
          </a:p>
          <a:p>
            <a:pPr>
              <a:buNone/>
            </a:pPr>
            <a:r>
              <a:rPr lang="nb-NO" b="1" dirty="0" smtClean="0"/>
              <a:t>Erfaringer med MG fra RI:</a:t>
            </a:r>
          </a:p>
          <a:p>
            <a:pPr>
              <a:buNone/>
            </a:pPr>
            <a:r>
              <a:rPr lang="nb-NO" dirty="0" smtClean="0"/>
              <a:t>     Avhengig av for mange utenforliggende faktorer</a:t>
            </a:r>
          </a:p>
          <a:p>
            <a:pPr>
              <a:buNone/>
            </a:pPr>
            <a:r>
              <a:rPr lang="nb-NO" b="1" dirty="0" smtClean="0"/>
              <a:t>Erfaringer med samarbeid med Sotra RK:</a:t>
            </a:r>
          </a:p>
          <a:p>
            <a:pPr>
              <a:buNone/>
            </a:pPr>
            <a:r>
              <a:rPr lang="nb-NO" dirty="0" smtClean="0"/>
              <a:t>     Positivt og inspirerende - lovende</a:t>
            </a:r>
          </a:p>
          <a:p>
            <a:pPr>
              <a:buNone/>
            </a:pPr>
            <a:endParaRPr lang="nb-NO" dirty="0" smtClean="0"/>
          </a:p>
          <a:p>
            <a:pPr algn="ctr">
              <a:buNone/>
            </a:pPr>
            <a:r>
              <a:rPr lang="nb-NO" b="1" dirty="0" smtClean="0">
                <a:solidFill>
                  <a:srgbClr val="002060"/>
                </a:solidFill>
              </a:rPr>
              <a:t>Erfaringer med prosjektene i Kenya:</a:t>
            </a:r>
          </a:p>
          <a:p>
            <a:pPr algn="ctr">
              <a:buNone/>
            </a:pPr>
            <a:r>
              <a:rPr lang="nb-NO" b="1" dirty="0" smtClean="0">
                <a:solidFill>
                  <a:srgbClr val="002060"/>
                </a:solidFill>
              </a:rPr>
              <a:t>Stor grad av nærhet, eierskap og muligheter for  oppfølging</a:t>
            </a:r>
          </a:p>
          <a:p>
            <a:pPr>
              <a:buNone/>
            </a:pPr>
            <a:endParaRPr 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Kort om </a:t>
            </a:r>
            <a:r>
              <a:rPr lang="nb-NO" b="1" dirty="0" smtClean="0">
                <a:solidFill>
                  <a:srgbClr val="002060"/>
                </a:solidFill>
              </a:rPr>
              <a:t>status i Kenya:</a:t>
            </a:r>
            <a:r>
              <a:rPr lang="nb-NO" b="1" dirty="0">
                <a:solidFill>
                  <a:srgbClr val="002060"/>
                </a:solidFill>
              </a:rPr>
              <a:t/>
            </a:r>
            <a:br>
              <a:rPr lang="nb-NO" b="1" dirty="0">
                <a:solidFill>
                  <a:srgbClr val="002060"/>
                </a:solidFill>
              </a:rPr>
            </a:br>
            <a:endParaRPr lang="nb-NO" b="1" dirty="0">
              <a:solidFill>
                <a:srgbClr val="00206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nb-NO" b="1" dirty="0" smtClean="0"/>
              <a:t>Vannprosjekt ferdig – brønn i full drift</a:t>
            </a:r>
            <a:endParaRPr lang="nb-NO" dirty="0"/>
          </a:p>
          <a:p>
            <a:r>
              <a:rPr lang="nb-NO" b="1" dirty="0" err="1" smtClean="0"/>
              <a:t>Førkolebygg</a:t>
            </a:r>
            <a:r>
              <a:rPr lang="nb-NO" b="1" dirty="0" smtClean="0"/>
              <a:t> ferdig – vi holder bygning – landsbyen driver skolen</a:t>
            </a:r>
            <a:endParaRPr lang="nb-NO" b="1" dirty="0"/>
          </a:p>
          <a:p>
            <a:r>
              <a:rPr lang="nb-NO" b="1" dirty="0" smtClean="0"/>
              <a:t>Barnefond:  46 på barneskole</a:t>
            </a:r>
            <a:endParaRPr lang="nb-NO" b="1" dirty="0"/>
          </a:p>
          <a:p>
            <a:r>
              <a:rPr lang="nb-NO" b="1" dirty="0" smtClean="0"/>
              <a:t>Ungdomsfond:  8 på </a:t>
            </a:r>
            <a:r>
              <a:rPr lang="nb-NO" b="1" dirty="0" err="1" smtClean="0"/>
              <a:t>vg</a:t>
            </a:r>
            <a:r>
              <a:rPr lang="nb-NO" b="1" dirty="0" smtClean="0"/>
              <a:t> skole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Nye prosjekt planlegges</a:t>
            </a:r>
          </a:p>
          <a:p>
            <a:endParaRPr lang="nb-NO" b="1" dirty="0"/>
          </a:p>
        </p:txBody>
      </p:sp>
      <p:pic>
        <p:nvPicPr>
          <p:cNvPr id="4" name="Bilde 3" descr="190-DSC_01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1" y="3418198"/>
            <a:ext cx="1872208" cy="29357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002060"/>
                </a:solidFill>
              </a:rPr>
              <a:t>TBF – </a:t>
            </a:r>
            <a:r>
              <a:rPr lang="nb-NO" b="1" dirty="0" err="1" smtClean="0">
                <a:solidFill>
                  <a:srgbClr val="002060"/>
                </a:solidFill>
              </a:rPr>
              <a:t>TBF</a:t>
            </a:r>
            <a:r>
              <a:rPr lang="nb-NO" b="1" dirty="0" smtClean="0">
                <a:solidFill>
                  <a:srgbClr val="002060"/>
                </a:solidFill>
              </a:rPr>
              <a:t> UMOJA</a:t>
            </a:r>
            <a:r>
              <a:rPr lang="nb-NO" dirty="0" smtClean="0">
                <a:solidFill>
                  <a:srgbClr val="002060"/>
                </a:solidFill>
              </a:rPr>
              <a:t/>
            </a:r>
            <a:br>
              <a:rPr lang="nb-NO" dirty="0" smtClean="0">
                <a:solidFill>
                  <a:srgbClr val="002060"/>
                </a:solidFill>
              </a:rPr>
            </a:br>
            <a:r>
              <a:rPr lang="nb-NO" dirty="0" smtClean="0">
                <a:solidFill>
                  <a:srgbClr val="002060"/>
                </a:solidFill>
              </a:rPr>
              <a:t>HVORFOR?</a:t>
            </a:r>
            <a:br>
              <a:rPr lang="nb-NO" dirty="0" smtClean="0">
                <a:solidFill>
                  <a:srgbClr val="002060"/>
                </a:solidFill>
              </a:rPr>
            </a:b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683568" y="1772816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 smtClean="0">
                <a:solidFill>
                  <a:srgbClr val="FF0000"/>
                </a:solidFill>
              </a:rPr>
              <a:t>ERFARINGER:</a:t>
            </a:r>
            <a:r>
              <a:rPr lang="nb-NO" sz="3600" b="1" dirty="0" smtClean="0"/>
              <a:t> </a:t>
            </a:r>
            <a:endParaRPr lang="nb-NO" sz="3600" b="1" dirty="0" smtClean="0"/>
          </a:p>
          <a:p>
            <a:pPr>
              <a:buFont typeface="Arial" pitchFamily="34" charset="0"/>
              <a:buChar char="•"/>
            </a:pPr>
            <a:r>
              <a:rPr lang="nb-NO" sz="2800" dirty="0" smtClean="0"/>
              <a:t>  Alle prosjekt i Kenya krever at noen tar ansvar, styring og kontroll -  et mottaker apparat.</a:t>
            </a:r>
          </a:p>
          <a:p>
            <a:pPr>
              <a:buFont typeface="Arial" pitchFamily="34" charset="0"/>
              <a:buChar char="•"/>
            </a:pPr>
            <a:r>
              <a:rPr lang="nb-NO" sz="2800" dirty="0" smtClean="0"/>
              <a:t> Sponsorer som </a:t>
            </a:r>
            <a:r>
              <a:rPr lang="nb-NO" sz="2800" dirty="0" err="1" smtClean="0"/>
              <a:t>Rotary</a:t>
            </a:r>
            <a:r>
              <a:rPr lang="nb-NO" sz="2800" dirty="0" smtClean="0"/>
              <a:t> kan bare bevilge penger pr år – ikke garantere over lengre tid.</a:t>
            </a:r>
          </a:p>
          <a:p>
            <a:pPr>
              <a:buFont typeface="Arial" pitchFamily="34" charset="0"/>
              <a:buChar char="•"/>
            </a:pPr>
            <a:r>
              <a:rPr lang="nb-NO" sz="2800" dirty="0" smtClean="0"/>
              <a:t> Flere sponsorer: rotarianere privat, venner og kjente </a:t>
            </a:r>
          </a:p>
          <a:p>
            <a:pPr>
              <a:buFont typeface="Arial" pitchFamily="34" charset="0"/>
              <a:buChar char="•"/>
            </a:pPr>
            <a:r>
              <a:rPr lang="nb-NO" sz="2800" dirty="0" smtClean="0"/>
              <a:t> Vår prosjektleder i Kenya trenger et støtteapparat /ansettelse.  </a:t>
            </a:r>
            <a:r>
              <a:rPr lang="nb-NO" sz="2800" dirty="0" err="1" smtClean="0"/>
              <a:t>Rotary</a:t>
            </a:r>
            <a:r>
              <a:rPr lang="nb-NO" sz="2800" dirty="0" smtClean="0"/>
              <a:t> kan ikke ha noen ansatt.</a:t>
            </a:r>
          </a:p>
          <a:p>
            <a:pPr>
              <a:buFont typeface="Arial" pitchFamily="34" charset="0"/>
              <a:buChar char="•"/>
            </a:pPr>
            <a:r>
              <a:rPr lang="nb-NO" sz="2800" dirty="0" smtClean="0"/>
              <a:t> Våre ressurser i Kenya (hus, verktøy </a:t>
            </a:r>
            <a:r>
              <a:rPr lang="nb-NO" sz="2800" dirty="0" err="1" smtClean="0"/>
              <a:t>etc</a:t>
            </a:r>
            <a:r>
              <a:rPr lang="nb-NO" sz="2800" dirty="0" smtClean="0"/>
              <a:t>) må eies og ivaretas av en ansvarlig og nøytral instans.</a:t>
            </a:r>
            <a:endParaRPr lang="nb-NO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rgbClr val="FF0000"/>
                </a:solidFill>
              </a:rPr>
              <a:t>På kort sikt:</a:t>
            </a:r>
            <a:r>
              <a:rPr lang="nb-NO" b="1" dirty="0" smtClean="0"/>
              <a:t/>
            </a:r>
            <a:br>
              <a:rPr lang="nb-NO" b="1" dirty="0" smtClean="0"/>
            </a:br>
            <a:r>
              <a:rPr lang="nb-NO" b="1" dirty="0" smtClean="0"/>
              <a:t> 10 000 </a:t>
            </a:r>
            <a:r>
              <a:rPr lang="nb-NO" b="1" dirty="0" err="1" smtClean="0"/>
              <a:t>Happy</a:t>
            </a:r>
            <a:r>
              <a:rPr lang="nb-NO" b="1" dirty="0" smtClean="0"/>
              <a:t> </a:t>
            </a:r>
            <a:r>
              <a:rPr lang="nb-NO" b="1" dirty="0" err="1" smtClean="0"/>
              <a:t>Birthdays</a:t>
            </a:r>
            <a:r>
              <a:rPr lang="nb-NO" b="1" dirty="0" smtClean="0"/>
              <a:t/>
            </a:r>
            <a:br>
              <a:rPr lang="nb-NO" b="1" dirty="0" smtClean="0"/>
            </a:b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err="1" smtClean="0"/>
              <a:t>Rotary</a:t>
            </a:r>
            <a:r>
              <a:rPr lang="nb-NO" dirty="0" smtClean="0"/>
              <a:t> distrikt 2250 satser på dette i Zambia og Malawi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Vi kan lage vårt eget opplegg i Kenya</a:t>
            </a:r>
          </a:p>
          <a:p>
            <a:r>
              <a:rPr lang="nb-NO" dirty="0" smtClean="0"/>
              <a:t>Vi har kontakt med Lærdal </a:t>
            </a:r>
            <a:r>
              <a:rPr lang="nb-NO" dirty="0" err="1" smtClean="0"/>
              <a:t>Medikal</a:t>
            </a:r>
            <a:r>
              <a:rPr lang="nb-NO" dirty="0" smtClean="0"/>
              <a:t> AS i Stavanger og kan få kjøpe treningsmateriell til nonprofit slik at vi kan holde kurs/opplæring for </a:t>
            </a:r>
            <a:r>
              <a:rPr lang="nb-NO" dirty="0" err="1" smtClean="0"/>
              <a:t>fødselhjelpere</a:t>
            </a:r>
            <a:r>
              <a:rPr lang="nb-NO" dirty="0" smtClean="0"/>
              <a:t> i ”vårt” område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Lærdal har kontakt med trenede instruktører i Kenya – og det finnes kursfasiliteter på </a:t>
            </a:r>
            <a:r>
              <a:rPr lang="nb-NO" dirty="0" err="1" smtClean="0">
                <a:solidFill>
                  <a:srgbClr val="FF0000"/>
                </a:solidFill>
              </a:rPr>
              <a:t>Thessalia</a:t>
            </a:r>
            <a:r>
              <a:rPr lang="nb-NO" dirty="0" smtClean="0">
                <a:solidFill>
                  <a:srgbClr val="FF0000"/>
                </a:solidFill>
              </a:rPr>
              <a:t>.</a:t>
            </a:r>
            <a:endParaRPr lang="nb-NO" dirty="0" smtClean="0">
              <a:solidFill>
                <a:srgbClr val="FF0000"/>
              </a:solidFill>
            </a:endParaRPr>
          </a:p>
          <a:p>
            <a:r>
              <a:rPr lang="nb-NO" dirty="0" smtClean="0"/>
              <a:t>Vi kan arrangere et kurs </a:t>
            </a:r>
            <a:r>
              <a:rPr lang="nb-NO" dirty="0" smtClean="0"/>
              <a:t>i høst som </a:t>
            </a:r>
            <a:endParaRPr lang="nb-NO" dirty="0" smtClean="0"/>
          </a:p>
          <a:p>
            <a:pPr>
              <a:buNone/>
            </a:pPr>
            <a:r>
              <a:rPr lang="nb-NO" dirty="0" smtClean="0"/>
              <a:t>      gave fra våre to </a:t>
            </a:r>
            <a:r>
              <a:rPr lang="nb-NO" dirty="0" err="1" smtClean="0"/>
              <a:t>Rotary</a:t>
            </a:r>
            <a:r>
              <a:rPr lang="nb-NO" dirty="0" smtClean="0"/>
              <a:t> </a:t>
            </a:r>
            <a:r>
              <a:rPr lang="nb-NO" dirty="0" smtClean="0"/>
              <a:t>klubber</a:t>
            </a:r>
            <a:endParaRPr lang="nb-NO" dirty="0" smtClean="0"/>
          </a:p>
          <a:p>
            <a:r>
              <a:rPr lang="nb-NO" dirty="0" smtClean="0">
                <a:solidFill>
                  <a:srgbClr val="FF0000"/>
                </a:solidFill>
              </a:rPr>
              <a:t>Estimat:  kr 20 000 = kr 10 000 </a:t>
            </a:r>
          </a:p>
          <a:p>
            <a:pPr>
              <a:buNone/>
            </a:pPr>
            <a:r>
              <a:rPr lang="nb-NO" dirty="0" smtClean="0">
                <a:solidFill>
                  <a:srgbClr val="FF0000"/>
                </a:solidFill>
              </a:rPr>
              <a:t>      pr klubb</a:t>
            </a:r>
          </a:p>
          <a:p>
            <a:pPr>
              <a:buNone/>
            </a:pPr>
            <a:endParaRPr lang="nb-NO" dirty="0"/>
          </a:p>
        </p:txBody>
      </p:sp>
      <p:pic>
        <p:nvPicPr>
          <p:cNvPr id="3074" name="Picture 2" descr="http://www.laerdalglobalhealth.com/images/w230h131/ADTISNX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143541"/>
            <a:ext cx="3096344" cy="2381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/>
              <a:t>Neste </a:t>
            </a:r>
            <a:r>
              <a:rPr lang="nb-NO" b="1" dirty="0" err="1" smtClean="0"/>
              <a:t>Rotary</a:t>
            </a:r>
            <a:r>
              <a:rPr lang="nb-NO" b="1" dirty="0" smtClean="0"/>
              <a:t> år?</a:t>
            </a:r>
            <a:endParaRPr lang="nb-NO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539552" y="1844824"/>
            <a:ext cx="806489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Helse og hygiene:</a:t>
            </a:r>
          </a:p>
          <a:p>
            <a:endParaRPr lang="nb-NO" sz="2400" b="1" dirty="0"/>
          </a:p>
          <a:p>
            <a:pPr algn="ctr"/>
            <a:r>
              <a:rPr lang="nb-NO" sz="2800" b="1" dirty="0"/>
              <a:t>BYGGING AV LATRINER</a:t>
            </a:r>
          </a:p>
          <a:p>
            <a:pPr>
              <a:buFont typeface="Arial" pitchFamily="34" charset="0"/>
              <a:buChar char="•"/>
            </a:pPr>
            <a:r>
              <a:rPr lang="nb-NO" sz="2400" b="1" dirty="0" smtClean="0"/>
              <a:t> </a:t>
            </a:r>
            <a:r>
              <a:rPr lang="nb-NO" sz="2400" b="1" dirty="0"/>
              <a:t>Mangel på latriner er et stort problem i flere av landsbyene i området</a:t>
            </a:r>
          </a:p>
          <a:p>
            <a:pPr>
              <a:buFont typeface="Arial" pitchFamily="34" charset="0"/>
              <a:buChar char="•"/>
            </a:pPr>
            <a:r>
              <a:rPr lang="nb-NO" sz="2400" b="1" dirty="0"/>
              <a:t> Vi kan tilby tilskudd til bygging av latriner for de gruppene / landsbyene som vil garantere </a:t>
            </a:r>
            <a:r>
              <a:rPr lang="nb-NO" sz="2400" b="1" dirty="0" smtClean="0"/>
              <a:t>egeninnsats i form av graving </a:t>
            </a:r>
            <a:r>
              <a:rPr lang="nb-NO" sz="2400" b="1" dirty="0"/>
              <a:t>og </a:t>
            </a:r>
            <a:r>
              <a:rPr lang="nb-NO" sz="2400" b="1" dirty="0" smtClean="0"/>
              <a:t>vedlikehold</a:t>
            </a:r>
            <a:endParaRPr lang="nb-NO" sz="2400" b="1" dirty="0"/>
          </a:p>
          <a:p>
            <a:pPr>
              <a:buFont typeface="Arial" pitchFamily="34" charset="0"/>
              <a:buChar char="•"/>
            </a:pPr>
            <a:r>
              <a:rPr lang="nb-NO" sz="2400" b="1" dirty="0"/>
              <a:t> Antall latriner kan vi justere i forhold til </a:t>
            </a:r>
            <a:r>
              <a:rPr lang="nb-NO" sz="2400" b="1" dirty="0" smtClean="0"/>
              <a:t>tilgjengelige </a:t>
            </a:r>
            <a:r>
              <a:rPr lang="nb-NO" sz="2400" b="1" dirty="0"/>
              <a:t>sponsormidler – og hvor vellykket prosjektet blir</a:t>
            </a:r>
            <a:r>
              <a:rPr lang="nb-NO" sz="2400" b="1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nb-NO" sz="2400" b="1" dirty="0" smtClean="0"/>
              <a:t> Forundersøkelser er satt i gang</a:t>
            </a:r>
          </a:p>
          <a:p>
            <a:pPr>
              <a:buFont typeface="Arial" pitchFamily="34" charset="0"/>
              <a:buChar char="•"/>
            </a:pPr>
            <a:r>
              <a:rPr lang="nb-NO" sz="2400" b="1" dirty="0" smtClean="0"/>
              <a:t> Estimat:  kr 5-7 000 pr latrine ……</a:t>
            </a:r>
            <a:endParaRPr lang="nb-NO" sz="2400" b="1" dirty="0"/>
          </a:p>
        </p:txBody>
      </p:sp>
      <p:pic>
        <p:nvPicPr>
          <p:cNvPr id="5" name="Bilde 4" descr="120-DSC_0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0648"/>
            <a:ext cx="3347864" cy="22235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467544" y="1124744"/>
            <a:ext cx="806489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Micro finansiering:</a:t>
            </a:r>
          </a:p>
          <a:p>
            <a:endParaRPr lang="nb-NO" sz="2400" b="1" dirty="0"/>
          </a:p>
          <a:p>
            <a:r>
              <a:rPr lang="nb-NO" sz="3600" b="1" dirty="0">
                <a:solidFill>
                  <a:srgbClr val="002060"/>
                </a:solidFill>
              </a:rPr>
              <a:t>TABLEBANKING </a:t>
            </a:r>
          </a:p>
          <a:p>
            <a:pPr algn="ctr"/>
            <a:endParaRPr lang="nb-NO" sz="2400" b="1" dirty="0"/>
          </a:p>
          <a:p>
            <a:pPr>
              <a:buFont typeface="Arial" pitchFamily="34" charset="0"/>
              <a:buChar char="•"/>
            </a:pPr>
            <a:r>
              <a:rPr lang="nb-NO" sz="2400" b="1" dirty="0"/>
              <a:t>  </a:t>
            </a:r>
            <a:r>
              <a:rPr lang="nb-NO" sz="2400" b="1" dirty="0" smtClean="0"/>
              <a:t>Kvinnegrupper i området  prøver seg med et enkelt  </a:t>
            </a:r>
            <a:r>
              <a:rPr lang="nb-NO" sz="2400" b="1" dirty="0" err="1" smtClean="0"/>
              <a:t>tablebanking</a:t>
            </a:r>
            <a:r>
              <a:rPr lang="nb-NO" sz="2400" b="1" dirty="0" smtClean="0"/>
              <a:t> system.</a:t>
            </a:r>
            <a:endParaRPr lang="nb-NO" sz="2400" b="1" dirty="0"/>
          </a:p>
          <a:p>
            <a:pPr>
              <a:buFont typeface="Arial" pitchFamily="34" charset="0"/>
              <a:buChar char="•"/>
            </a:pPr>
            <a:r>
              <a:rPr lang="nb-NO" sz="2400" b="1" dirty="0"/>
              <a:t>  </a:t>
            </a:r>
            <a:r>
              <a:rPr lang="nb-NO" sz="2400" b="1" dirty="0" smtClean="0"/>
              <a:t>Kvinnene må betale en liten sum for å være medlem, disse pengene lånes ut som små lån til gruppemedlemmer til eks: kyllinger</a:t>
            </a:r>
            <a:r>
              <a:rPr lang="nb-NO" sz="2400" b="1" dirty="0"/>
              <a:t>, en geit, skoleuniformer, såkorn, tøyer, bast til kurver </a:t>
            </a:r>
            <a:r>
              <a:rPr lang="nb-NO" sz="2400" b="1" dirty="0" smtClean="0"/>
              <a:t>osv </a:t>
            </a:r>
          </a:p>
          <a:p>
            <a:pPr>
              <a:buFont typeface="Arial" pitchFamily="34" charset="0"/>
              <a:buChar char="•"/>
            </a:pPr>
            <a:r>
              <a:rPr lang="nb-NO" sz="2400" b="1" dirty="0" smtClean="0"/>
              <a:t> Noen grupper trenger opplæring – noen klarer seg bra…</a:t>
            </a:r>
          </a:p>
          <a:p>
            <a:r>
              <a:rPr lang="nb-NO" sz="2400" b="1" dirty="0" smtClean="0">
                <a:solidFill>
                  <a:srgbClr val="C00000"/>
                </a:solidFill>
              </a:rPr>
              <a:t>ET </a:t>
            </a:r>
            <a:r>
              <a:rPr lang="nb-NO" sz="2400" b="1" dirty="0">
                <a:solidFill>
                  <a:srgbClr val="C00000"/>
                </a:solidFill>
              </a:rPr>
              <a:t>RELATIVT BESKJEDENT INVESTERINGSFOND KAN HJELPE </a:t>
            </a:r>
            <a:r>
              <a:rPr lang="nb-NO" sz="2400" b="1" dirty="0" smtClean="0">
                <a:solidFill>
                  <a:srgbClr val="C00000"/>
                </a:solidFill>
              </a:rPr>
              <a:t>GRUPPENE SLIK AT FLERE </a:t>
            </a:r>
            <a:r>
              <a:rPr lang="nb-NO" sz="2400" b="1" dirty="0">
                <a:solidFill>
                  <a:srgbClr val="C00000"/>
                </a:solidFill>
              </a:rPr>
              <a:t>KVINNER </a:t>
            </a:r>
            <a:r>
              <a:rPr lang="nb-NO" sz="2400" b="1" dirty="0" smtClean="0">
                <a:solidFill>
                  <a:srgbClr val="C00000"/>
                </a:solidFill>
              </a:rPr>
              <a:t>OG FAMILIER KAN KLARE SEG BEDRE OG BLI MER SELVHJULPNE PÅ SIKT.</a:t>
            </a:r>
            <a:endParaRPr lang="nb-NO" sz="2400" b="1" dirty="0">
              <a:solidFill>
                <a:srgbClr val="C00000"/>
              </a:solidFill>
            </a:endParaRPr>
          </a:p>
        </p:txBody>
      </p:sp>
      <p:pic>
        <p:nvPicPr>
          <p:cNvPr id="6" name="Bilde 5" descr="002-DSC_0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60648"/>
            <a:ext cx="3528392" cy="23434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b-NO" b="1" dirty="0" smtClean="0"/>
              <a:t>UTALLIGE MULIGHETER:</a:t>
            </a:r>
          </a:p>
          <a:p>
            <a:pPr>
              <a:buFontTx/>
              <a:buChar char="-"/>
            </a:pPr>
            <a:r>
              <a:rPr lang="nb-NO" dirty="0" smtClean="0"/>
              <a:t>Vannboring i flere landsbyer</a:t>
            </a:r>
          </a:p>
          <a:p>
            <a:pPr>
              <a:buFontTx/>
              <a:buChar char="-"/>
            </a:pPr>
            <a:r>
              <a:rPr lang="nb-NO" dirty="0" smtClean="0"/>
              <a:t>Utbygging av solcelle energi systemer</a:t>
            </a:r>
          </a:p>
          <a:p>
            <a:pPr>
              <a:buFontTx/>
              <a:buChar char="-"/>
            </a:pPr>
            <a:r>
              <a:rPr lang="nb-NO" dirty="0" smtClean="0"/>
              <a:t>Møbelverksted – systue – keramikkverksted</a:t>
            </a:r>
          </a:p>
          <a:p>
            <a:pPr>
              <a:buFontTx/>
              <a:buChar char="-"/>
            </a:pPr>
            <a:r>
              <a:rPr lang="nb-NO" dirty="0" smtClean="0"/>
              <a:t>Husbygging</a:t>
            </a:r>
          </a:p>
          <a:p>
            <a:pPr>
              <a:buNone/>
            </a:pPr>
            <a:r>
              <a:rPr lang="nb-NO" b="1" dirty="0" smtClean="0"/>
              <a:t>MEN:  MÅ VÆRE STRENGE KRAV TIL EGEN MEDVIRKNING OG LEVEDYKTIGHET</a:t>
            </a:r>
          </a:p>
          <a:p>
            <a:pPr algn="ctr">
              <a:buNone/>
            </a:pPr>
            <a:r>
              <a:rPr lang="nb-NO" b="1" dirty="0" smtClean="0">
                <a:solidFill>
                  <a:srgbClr val="FF0000"/>
                </a:solidFill>
              </a:rPr>
              <a:t>OG: ET SKRITT OM GANGEN..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nb-NO" b="1" dirty="0" smtClean="0">
                <a:solidFill>
                  <a:srgbClr val="002060"/>
                </a:solidFill>
              </a:rPr>
              <a:t>Større prosjekt?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Eli Lexander\AppData\Local\Microsoft\Windows\Temporary Internet Files\Content.IE5\QY69Z1KA\solcelle_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692696"/>
            <a:ext cx="2376264" cy="1721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607325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627784" y="0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 dirty="0"/>
              <a:t>Takk for oss!</a:t>
            </a:r>
          </a:p>
        </p:txBody>
      </p:sp>
    </p:spTree>
    <p:extLst>
      <p:ext uri="{BB962C8B-B14F-4D97-AF65-F5344CB8AC3E}">
        <p14:creationId xmlns="" xmlns:p14="http://schemas.microsoft.com/office/powerpoint/2010/main" val="273828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510</Words>
  <Application>Microsoft Office PowerPoint</Application>
  <PresentationFormat>Skjermfremvisning (4:3)</PresentationFormat>
  <Paragraphs>61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Office-tema</vt:lpstr>
      <vt:lpstr>    Samarbeid med Sotra Rotary Klubb om internasjonale prosjekt?    </vt:lpstr>
      <vt:lpstr>Internasjonale prosjekt</vt:lpstr>
      <vt:lpstr>Kort om status i Kenya: </vt:lpstr>
      <vt:lpstr>TBF – TBF UMOJA HVORFOR? </vt:lpstr>
      <vt:lpstr>På kort sikt:  10 000 Happy Birthdays </vt:lpstr>
      <vt:lpstr>Neste Rotary år?</vt:lpstr>
      <vt:lpstr>Lysbilde 7</vt:lpstr>
      <vt:lpstr>Større prosjekt?</vt:lpstr>
      <vt:lpstr>Lysbilde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KENYA  21.05 – 03.06.2015</dc:title>
  <dc:creator>Eli Lexander</dc:creator>
  <cp:lastModifiedBy>Eli Lexander</cp:lastModifiedBy>
  <cp:revision>227</cp:revision>
  <dcterms:created xsi:type="dcterms:W3CDTF">2015-06-08T12:51:51Z</dcterms:created>
  <dcterms:modified xsi:type="dcterms:W3CDTF">2017-05-30T07:56:18Z</dcterms:modified>
</cp:coreProperties>
</file>