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  <p:sldId id="449" r:id="rId3"/>
    <p:sldId id="444" r:id="rId4"/>
    <p:sldId id="450" r:id="rId5"/>
    <p:sldId id="451" r:id="rId6"/>
    <p:sldId id="452" r:id="rId7"/>
    <p:sldId id="453" r:id="rId8"/>
    <p:sldId id="454" r:id="rId9"/>
  </p:sldIdLst>
  <p:sldSz cx="12192000" cy="6858000"/>
  <p:notesSz cx="6810375" cy="99425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CD1BF-B0E3-412F-8014-390B40068046}" v="15" dt="2023-06-15T12:51:06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D6A973-BC5A-4A60-A9E4-2A732184E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AC4100-1317-4588-BCBF-27F9E217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DD2A5C-4ACE-400E-9EF3-69809D2E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EBDFEF-97C4-4B7F-AE2F-4B8E5B55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EAC1BC-74AF-465C-A2A1-00BC10C2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32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78731E-8D71-4B78-B77B-75A25CE8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79589D1-26FF-4B9F-BD0A-461E28E3F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4B7A1F-BD1D-4A59-8B41-8DC0D2E1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CCB8B8-674F-49A5-9C9A-00E89351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DFDA59-C45E-499B-98E4-8C858038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28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D90B051-FF10-4944-8C2F-3F3F10BA1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EFC5A04-9898-4CEE-92A7-5364575C7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0B3408-ED27-4570-B073-F6335105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6DAA19-F7D8-4148-8C5B-EA8F29BF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A5A369-1159-400E-9C50-93A54C49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90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2EBB59-6A41-457E-B062-4956C68A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31013E-7741-47F3-BF52-EE484D34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C39906-5DA2-4264-B8B5-13A9F3F9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ABD24E-C0C7-4023-B9B1-26D5BC0A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F48770-21C2-427D-8471-C3B99505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30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942A28-5166-49DB-BAA9-E1B3E8BA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571FDF-280C-4319-A478-B26EDE90C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27FC3D-8F08-4E9A-87AE-A8543E7D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3B459A-3B85-4CCF-B955-DEB2BF7A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B83F7A-89E8-4950-B88F-B7682BEC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7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DDE314-19B0-4ACF-B836-A05D102D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A3C3DE-3FF3-4AE3-BEDE-CE400FC3D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3C9756-9B58-42AF-9812-D0053107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061F0EF-085A-429C-BAAC-F3DCA9B9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37AA7FB-2D3A-4595-8D8A-9F3057CA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559C8B9-995B-4FF6-AB56-D99728B3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6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0F6579-4A37-4C5C-BF38-65819003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D9462A-15F6-4562-9BF6-3235849D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F84BF-BDAC-48FE-8D07-3CE9535B3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BCE408D-0589-4494-934E-9DBE9CE5B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25321AB-CB0C-4D34-88B9-8AA491C93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2C95EF-7B9A-42FD-B12E-1C2E112D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2624D75-BEF1-44F1-97BD-8CA4949A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A4141BB-87D0-414B-B77D-B2D5BC09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14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0639B-A62B-436C-B002-EC70E21D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E68027-C112-4898-B7D9-0838B2C4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A65D1C6-771C-47DA-AFFC-74641EAF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35B35C-FB52-4CF5-A13A-AD5352C4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6C31DB-4461-4426-AA2B-9F63ABF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5AD471-66C8-47EF-83C7-CD2C0768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99AB07-D940-476E-BC13-7F6B2881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9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083F5F-3224-41E1-900A-4EE6D648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4DA2E9-DA4B-4478-AC4B-CFC48FAD5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880869-2807-4C67-B1ED-490B02A9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3B590B-1079-4348-9DD0-A010DA34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F1C31B-C777-451F-8C27-D7C4336A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041F3D-EB4B-4547-A771-5C0C03D6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76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50646E-BB36-4516-8D32-C764E95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4DA7057-A2D9-4815-A697-B1EA91D2C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4928BE-56B5-4455-BB6E-BEFAE4E4A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814456-FD98-4922-BED5-B616D738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FBA0A6-B4E1-4038-B95C-026C66AE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FB0CEAE-23E1-4F5C-8F4F-2BC25041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635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282D96D-0393-4A85-BEC4-5C71D7B9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FDE317-378F-473D-800C-20C5C1390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6F5BB5-234A-4949-9981-3647290ED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71F2-15A3-495F-9123-5CB87741454B}" type="datetimeFigureOut">
              <a:rPr lang="nb-NO" smtClean="0"/>
              <a:t>06.12.2023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C5115C-335E-4C40-988C-43042B735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30CD2-2678-4CBE-976B-E9800E347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10FD-B239-4789-A6CA-F2F32B6856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9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C7EBBD-1B3C-9281-FEFF-D7F43612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8157"/>
          </a:xfrm>
        </p:spPr>
        <p:txBody>
          <a:bodyPr/>
          <a:lstStyle/>
          <a:p>
            <a:r>
              <a:rPr lang="nb-NO" b="1" dirty="0">
                <a:solidFill>
                  <a:srgbClr val="002060"/>
                </a:solidFill>
              </a:rPr>
              <a:t>NYTT ROTARYÅR </a:t>
            </a:r>
            <a:br>
              <a:rPr lang="nb-NO" dirty="0"/>
            </a:br>
            <a:r>
              <a:rPr lang="nb-NO" dirty="0"/>
              <a:t> </a:t>
            </a:r>
            <a:r>
              <a:rPr lang="nb-NO" b="1" dirty="0">
                <a:solidFill>
                  <a:srgbClr val="002060"/>
                </a:solidFill>
              </a:rPr>
              <a:t>2023 - 2024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9F3AC7-A3E4-BED0-BD3F-612BF0AC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7062"/>
            <a:ext cx="10515600" cy="262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b="1" dirty="0">
                <a:solidFill>
                  <a:srgbClr val="7030A0"/>
                </a:solidFill>
              </a:rPr>
              <a:t>                   Takk for meg!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4400" b="1" dirty="0">
                <a:solidFill>
                  <a:srgbClr val="002060"/>
                </a:solidFill>
              </a:rPr>
              <a:t>Lykke til, Asbjørn</a:t>
            </a:r>
          </a:p>
        </p:txBody>
      </p:sp>
      <p:pic>
        <p:nvPicPr>
          <p:cNvPr id="4" name="Bilde 3" descr="Et bilde som inneholder Grafikk, grafisk design, Font, plakat&#10;&#10;Automatisk generert beskrivelse">
            <a:extLst>
              <a:ext uri="{FF2B5EF4-FFF2-40B4-BE49-F238E27FC236}">
                <a16:creationId xmlns:a16="http://schemas.microsoft.com/office/drawing/2014/main" id="{2DA5B323-380A-D39D-892A-4F378857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70" y="0"/>
            <a:ext cx="2247900" cy="3009900"/>
          </a:xfrm>
          <a:prstGeom prst="rect">
            <a:avLst/>
          </a:prstGeom>
        </p:spPr>
      </p:pic>
      <p:pic>
        <p:nvPicPr>
          <p:cNvPr id="7" name="Bilde 6" descr="Par av utslitte svarte knepeter på gulvet">
            <a:extLst>
              <a:ext uri="{FF2B5EF4-FFF2-40B4-BE49-F238E27FC236}">
                <a16:creationId xmlns:a16="http://schemas.microsoft.com/office/drawing/2014/main" id="{0CDFCDAA-7A88-8CCE-5282-D9D180BB0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9" y="2520363"/>
            <a:ext cx="1676222" cy="1874356"/>
          </a:xfrm>
          <a:prstGeom prst="rect">
            <a:avLst/>
          </a:prstGeom>
        </p:spPr>
      </p:pic>
      <p:pic>
        <p:nvPicPr>
          <p:cNvPr id="8" name="Bilde 7" descr="Nærbilde av personens ben som løper utendørs">
            <a:extLst>
              <a:ext uri="{FF2B5EF4-FFF2-40B4-BE49-F238E27FC236}">
                <a16:creationId xmlns:a16="http://schemas.microsoft.com/office/drawing/2014/main" id="{50ADAE28-67D2-98E6-5757-E7A405DB3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19" y="3986643"/>
            <a:ext cx="2811535" cy="18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8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1A4C10-83AF-44DF-B0DB-4D3CFEF7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43" y="4105834"/>
            <a:ext cx="10515600" cy="1697807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Askøy Rotary Klubb</a:t>
            </a:r>
            <a:br>
              <a:rPr lang="nb-NO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nb-NO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15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ÅRET SOM KOMMER</a:t>
            </a:r>
            <a:br>
              <a:rPr lang="nb-NO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b-NO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</a:t>
            </a:r>
            <a:r>
              <a:rPr lang="en-15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nb-NO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- 202</a:t>
            </a:r>
            <a:r>
              <a:rPr lang="en-15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br>
              <a:rPr lang="nb-NO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nb-NO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2C447924-8592-46BA-9079-A72C8C56A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96" y="531815"/>
            <a:ext cx="9230561" cy="27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4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enneskeansikt, person, smil, klær&#10;&#10;Automatisk generert beskrivelse">
            <a:extLst>
              <a:ext uri="{FF2B5EF4-FFF2-40B4-BE49-F238E27FC236}">
                <a16:creationId xmlns:a16="http://schemas.microsoft.com/office/drawing/2014/main" id="{FB5CB533-F5BF-EBC6-D15A-CE91CD35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70" y="1981493"/>
            <a:ext cx="2609638" cy="358825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2D743F0-D533-CDE4-C86A-B540954D32A5}"/>
              </a:ext>
            </a:extLst>
          </p:cNvPr>
          <p:cNvSpPr txBox="1"/>
          <p:nvPr/>
        </p:nvSpPr>
        <p:spPr>
          <a:xfrm>
            <a:off x="1013463" y="1015068"/>
            <a:ext cx="6872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Ny verdenspresident:  Gordon </a:t>
            </a:r>
            <a:r>
              <a:rPr lang="nb-NO" sz="32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Mcinally</a:t>
            </a:r>
            <a:endParaRPr lang="nb-NO" sz="32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0BABC-D812-B4E6-490D-680F7D04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011" y="1080913"/>
            <a:ext cx="224961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1162878" y="1232452"/>
            <a:ext cx="143123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PROGRAM</a:t>
            </a:r>
          </a:p>
          <a:p>
            <a:r>
              <a:rPr lang="nb-NO" dirty="0"/>
              <a:t>Geir</a:t>
            </a:r>
          </a:p>
          <a:p>
            <a:r>
              <a:rPr lang="nb-NO" dirty="0"/>
              <a:t>Jonas</a:t>
            </a:r>
          </a:p>
          <a:p>
            <a:r>
              <a:rPr lang="nb-NO" dirty="0"/>
              <a:t>(</a:t>
            </a:r>
            <a:r>
              <a:rPr lang="en-150" dirty="0"/>
              <a:t>Asbjørn</a:t>
            </a:r>
            <a:r>
              <a:rPr lang="nb-NO" dirty="0"/>
              <a:t>)</a:t>
            </a:r>
          </a:p>
        </p:txBody>
      </p:sp>
      <p:sp>
        <p:nvSpPr>
          <p:cNvPr id="5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3044687" y="1232452"/>
            <a:ext cx="154719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STYRET</a:t>
            </a:r>
          </a:p>
          <a:p>
            <a:r>
              <a:rPr lang="nb-NO" dirty="0"/>
              <a:t>Asbjørn</a:t>
            </a:r>
            <a:endParaRPr lang="en-150" dirty="0"/>
          </a:p>
          <a:p>
            <a:r>
              <a:rPr lang="en-US" dirty="0"/>
              <a:t>Geir</a:t>
            </a:r>
            <a:r>
              <a:rPr lang="en-150" dirty="0"/>
              <a:t>	</a:t>
            </a:r>
            <a:endParaRPr lang="nb-NO" dirty="0"/>
          </a:p>
          <a:p>
            <a:r>
              <a:rPr lang="nb-NO" dirty="0"/>
              <a:t>Bente</a:t>
            </a:r>
          </a:p>
          <a:p>
            <a:r>
              <a:rPr lang="nb-NO" dirty="0"/>
              <a:t>Brith</a:t>
            </a:r>
          </a:p>
          <a:p>
            <a:r>
              <a:rPr lang="nb-NO" dirty="0"/>
              <a:t>Einar</a:t>
            </a:r>
          </a:p>
          <a:p>
            <a:r>
              <a:rPr lang="en-150" dirty="0"/>
              <a:t>Eli</a:t>
            </a:r>
            <a:endParaRPr lang="nb-NO" dirty="0"/>
          </a:p>
        </p:txBody>
      </p:sp>
      <p:sp>
        <p:nvSpPr>
          <p:cNvPr id="6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6700629" y="1232451"/>
            <a:ext cx="143123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TRF / INT P</a:t>
            </a:r>
          </a:p>
          <a:p>
            <a:r>
              <a:rPr lang="nb-NO" dirty="0"/>
              <a:t>Helge</a:t>
            </a:r>
          </a:p>
          <a:p>
            <a:r>
              <a:rPr lang="nb-NO" dirty="0"/>
              <a:t>Asbjørn</a:t>
            </a:r>
          </a:p>
          <a:p>
            <a:endParaRPr lang="nb-NO" dirty="0"/>
          </a:p>
        </p:txBody>
      </p:sp>
      <p:sp>
        <p:nvSpPr>
          <p:cNvPr id="7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4926496" y="1232452"/>
            <a:ext cx="1431235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PR / KOM</a:t>
            </a:r>
          </a:p>
          <a:p>
            <a:r>
              <a:rPr lang="nb-NO" dirty="0"/>
              <a:t>Helge</a:t>
            </a:r>
            <a:endParaRPr lang="en-150" dirty="0"/>
          </a:p>
          <a:p>
            <a:r>
              <a:rPr lang="en-150" dirty="0"/>
              <a:t>Jonas</a:t>
            </a:r>
            <a:endParaRPr lang="nb-NO" dirty="0"/>
          </a:p>
          <a:p>
            <a:r>
              <a:rPr lang="nb-NO" dirty="0"/>
              <a:t>John Ivar</a:t>
            </a:r>
          </a:p>
          <a:p>
            <a:r>
              <a:rPr lang="nb-NO" dirty="0"/>
              <a:t>Tor</a:t>
            </a:r>
          </a:p>
        </p:txBody>
      </p:sp>
      <p:sp>
        <p:nvSpPr>
          <p:cNvPr id="8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3029777" y="3363266"/>
            <a:ext cx="143123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KAMERAT</a:t>
            </a:r>
          </a:p>
          <a:p>
            <a:r>
              <a:rPr lang="nb-NO" dirty="0"/>
              <a:t>Einar</a:t>
            </a:r>
          </a:p>
          <a:p>
            <a:r>
              <a:rPr lang="nb-NO" dirty="0"/>
              <a:t>Arvid</a:t>
            </a:r>
          </a:p>
          <a:p>
            <a:r>
              <a:rPr lang="nb-NO" dirty="0" err="1"/>
              <a:t>Ingerbeth</a:t>
            </a:r>
            <a:endParaRPr lang="nb-NO" dirty="0"/>
          </a:p>
          <a:p>
            <a:r>
              <a:rPr lang="nb-NO" dirty="0"/>
              <a:t>Liv</a:t>
            </a:r>
          </a:p>
          <a:p>
            <a:r>
              <a:rPr lang="nb-NO" dirty="0"/>
              <a:t>Yngve </a:t>
            </a:r>
          </a:p>
          <a:p>
            <a:r>
              <a:rPr lang="nb-NO" dirty="0"/>
              <a:t>Bente</a:t>
            </a:r>
          </a:p>
        </p:txBody>
      </p:sp>
      <p:sp>
        <p:nvSpPr>
          <p:cNvPr id="9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1192694" y="3020988"/>
            <a:ext cx="145747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MESSE</a:t>
            </a:r>
          </a:p>
          <a:p>
            <a:r>
              <a:rPr lang="nb-NO" dirty="0"/>
              <a:t>Lars</a:t>
            </a:r>
            <a:endParaRPr lang="en-150" dirty="0"/>
          </a:p>
          <a:p>
            <a:r>
              <a:rPr lang="en-150" dirty="0"/>
              <a:t>Terje</a:t>
            </a:r>
          </a:p>
          <a:p>
            <a:r>
              <a:rPr lang="en-150" dirty="0"/>
              <a:t>May Britt</a:t>
            </a:r>
            <a:endParaRPr lang="nb-NO" dirty="0"/>
          </a:p>
          <a:p>
            <a:r>
              <a:rPr lang="nb-NO" dirty="0"/>
              <a:t>Tor</a:t>
            </a:r>
            <a:endParaRPr lang="en-150" dirty="0"/>
          </a:p>
          <a:p>
            <a:r>
              <a:rPr lang="en-150" dirty="0"/>
              <a:t>John Ivar (</a:t>
            </a:r>
            <a:r>
              <a:rPr lang="en-150" dirty="0" err="1"/>
              <a:t>bladet</a:t>
            </a:r>
            <a:r>
              <a:rPr lang="en-150" dirty="0"/>
              <a:t>)</a:t>
            </a:r>
            <a:endParaRPr lang="nb-NO" dirty="0"/>
          </a:p>
          <a:p>
            <a:r>
              <a:rPr lang="nb-NO" dirty="0"/>
              <a:t>(</a:t>
            </a:r>
            <a:r>
              <a:rPr lang="en-150" dirty="0"/>
              <a:t>Asbjørn</a:t>
            </a:r>
            <a:r>
              <a:rPr lang="nb-NO" dirty="0"/>
              <a:t>)</a:t>
            </a:r>
          </a:p>
        </p:txBody>
      </p:sp>
      <p:sp>
        <p:nvSpPr>
          <p:cNvPr id="10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5405228" y="3376792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SANSEHAGE</a:t>
            </a:r>
          </a:p>
          <a:p>
            <a:r>
              <a:rPr lang="nb-NO" dirty="0"/>
              <a:t>Jonas</a:t>
            </a:r>
          </a:p>
          <a:p>
            <a:r>
              <a:rPr lang="nb-NO" dirty="0"/>
              <a:t>Geir</a:t>
            </a:r>
          </a:p>
          <a:p>
            <a:endParaRPr lang="nb-NO" dirty="0"/>
          </a:p>
        </p:txBody>
      </p:sp>
      <p:sp>
        <p:nvSpPr>
          <p:cNvPr id="11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8824843" y="3376790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UNGDOM</a:t>
            </a:r>
          </a:p>
          <a:p>
            <a:r>
              <a:rPr lang="nb-NO" dirty="0"/>
              <a:t>Brith</a:t>
            </a:r>
          </a:p>
          <a:p>
            <a:r>
              <a:rPr lang="nb-NO" dirty="0"/>
              <a:t>Giske</a:t>
            </a:r>
            <a:endParaRPr lang="en-150" dirty="0"/>
          </a:p>
          <a:p>
            <a:r>
              <a:rPr lang="en-150" dirty="0"/>
              <a:t>Eli</a:t>
            </a:r>
            <a:endParaRPr lang="nb-NO" dirty="0"/>
          </a:p>
        </p:txBody>
      </p:sp>
      <p:sp>
        <p:nvSpPr>
          <p:cNvPr id="12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7116414" y="3376791"/>
            <a:ext cx="14312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TALENTPRIS</a:t>
            </a:r>
          </a:p>
          <a:p>
            <a:r>
              <a:rPr lang="nb-NO" dirty="0"/>
              <a:t>John Ivar</a:t>
            </a:r>
          </a:p>
          <a:p>
            <a:r>
              <a:rPr lang="en-150" dirty="0"/>
              <a:t>Asbjørn</a:t>
            </a:r>
            <a:endParaRPr lang="nb-NO" dirty="0"/>
          </a:p>
        </p:txBody>
      </p:sp>
      <p:sp>
        <p:nvSpPr>
          <p:cNvPr id="13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8827836" y="4752169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STANDS</a:t>
            </a:r>
          </a:p>
          <a:p>
            <a:r>
              <a:rPr lang="nb-NO" dirty="0"/>
              <a:t>May Britt</a:t>
            </a:r>
          </a:p>
          <a:p>
            <a:r>
              <a:rPr lang="nb-NO" dirty="0"/>
              <a:t>John Ivar</a:t>
            </a:r>
          </a:p>
          <a:p>
            <a:r>
              <a:rPr lang="nb-NO" dirty="0"/>
              <a:t>Anita </a:t>
            </a:r>
          </a:p>
        </p:txBody>
      </p:sp>
      <p:sp>
        <p:nvSpPr>
          <p:cNvPr id="14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7154515" y="4760363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BUSSTURER</a:t>
            </a:r>
          </a:p>
          <a:p>
            <a:r>
              <a:rPr lang="nb-NO" dirty="0"/>
              <a:t>Magne</a:t>
            </a:r>
          </a:p>
          <a:p>
            <a:r>
              <a:rPr lang="nb-NO" dirty="0"/>
              <a:t>Yngve</a:t>
            </a:r>
          </a:p>
          <a:p>
            <a:r>
              <a:rPr lang="en-150" dirty="0"/>
              <a:t>May Britt</a:t>
            </a:r>
            <a:endParaRPr lang="nb-NO" dirty="0"/>
          </a:p>
        </p:txBody>
      </p:sp>
      <p:sp>
        <p:nvSpPr>
          <p:cNvPr id="15" name="TekstSylinder 3">
            <a:extLst>
              <a:ext uri="{FF2B5EF4-FFF2-40B4-BE49-F238E27FC236}">
                <a16:creationId xmlns:a16="http://schemas.microsoft.com/office/drawing/2014/main" id="{7AC70FD3-8CFC-0531-6964-1A7F9D51C860}"/>
              </a:ext>
            </a:extLst>
          </p:cNvPr>
          <p:cNvSpPr txBox="1"/>
          <p:nvPr/>
        </p:nvSpPr>
        <p:spPr>
          <a:xfrm>
            <a:off x="5405229" y="4775313"/>
            <a:ext cx="14312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BEDRIFT</a:t>
            </a:r>
          </a:p>
          <a:p>
            <a:r>
              <a:rPr lang="nb-NO" dirty="0"/>
              <a:t>Terje </a:t>
            </a:r>
          </a:p>
          <a:p>
            <a:r>
              <a:rPr lang="nb-NO" dirty="0"/>
              <a:t>Jonas</a:t>
            </a:r>
            <a:endParaRPr lang="en-150" dirty="0"/>
          </a:p>
          <a:p>
            <a:r>
              <a:rPr lang="en-150" dirty="0"/>
              <a:t>Anita</a:t>
            </a:r>
            <a:endParaRPr lang="nb-NO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C6BD1B4-FE12-A208-395A-64CEB1C78E4F}"/>
              </a:ext>
            </a:extLst>
          </p:cNvPr>
          <p:cNvSpPr/>
          <p:nvPr/>
        </p:nvSpPr>
        <p:spPr>
          <a:xfrm>
            <a:off x="5054044" y="3127496"/>
            <a:ext cx="5555973" cy="30711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BC1DB5-8E84-5D34-776B-CF6288E71734}"/>
              </a:ext>
            </a:extLst>
          </p:cNvPr>
          <p:cNvSpPr txBox="1"/>
          <p:nvPr/>
        </p:nvSpPr>
        <p:spPr>
          <a:xfrm>
            <a:off x="577571" y="308017"/>
            <a:ext cx="625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Utgangspunkt</a:t>
            </a:r>
            <a:r>
              <a:rPr lang="en-150" sz="3600" b="1" dirty="0">
                <a:solidFill>
                  <a:srgbClr val="7030A0"/>
                </a:solidFill>
              </a:rPr>
              <a:t> 23 - 24</a:t>
            </a:r>
            <a:r>
              <a:rPr lang="nb-NO" sz="3600" b="1" dirty="0">
                <a:solidFill>
                  <a:srgbClr val="7030A0"/>
                </a:solidFill>
              </a:rPr>
              <a:t>:</a:t>
            </a:r>
          </a:p>
        </p:txBody>
      </p:sp>
      <p:pic>
        <p:nvPicPr>
          <p:cNvPr id="20" name="Grafikk 19" descr="Dypfryser kasser kontur">
            <a:extLst>
              <a:ext uri="{FF2B5EF4-FFF2-40B4-BE49-F238E27FC236}">
                <a16:creationId xmlns:a16="http://schemas.microsoft.com/office/drawing/2014/main" id="{90A654EB-0E2A-1473-D9D6-A6202F931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380" y="2095684"/>
            <a:ext cx="457200" cy="457200"/>
          </a:xfrm>
          <a:prstGeom prst="rect">
            <a:avLst/>
          </a:prstGeom>
        </p:spPr>
      </p:pic>
      <p:pic>
        <p:nvPicPr>
          <p:cNvPr id="21" name="Grafikk 20" descr="Dypfryser kasser kontur">
            <a:extLst>
              <a:ext uri="{FF2B5EF4-FFF2-40B4-BE49-F238E27FC236}">
                <a16:creationId xmlns:a16="http://schemas.microsoft.com/office/drawing/2014/main" id="{83F1A4CF-9480-2BBB-9024-BDDA6D915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7538" y="3892301"/>
            <a:ext cx="457200" cy="457200"/>
          </a:xfrm>
          <a:prstGeom prst="rect">
            <a:avLst/>
          </a:prstGeom>
        </p:spPr>
      </p:pic>
      <p:pic>
        <p:nvPicPr>
          <p:cNvPr id="22" name="Grafikk 21" descr="Dypfryser kasser kontur">
            <a:extLst>
              <a:ext uri="{FF2B5EF4-FFF2-40B4-BE49-F238E27FC236}">
                <a16:creationId xmlns:a16="http://schemas.microsoft.com/office/drawing/2014/main" id="{A56F7E90-2CC6-7557-8ADC-2655D662C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9131" y="3921729"/>
            <a:ext cx="457200" cy="457200"/>
          </a:xfrm>
          <a:prstGeom prst="rect">
            <a:avLst/>
          </a:prstGeom>
        </p:spPr>
      </p:pic>
      <p:pic>
        <p:nvPicPr>
          <p:cNvPr id="23" name="Grafikk 22" descr="Dypfryser kasser kontur">
            <a:extLst>
              <a:ext uri="{FF2B5EF4-FFF2-40B4-BE49-F238E27FC236}">
                <a16:creationId xmlns:a16="http://schemas.microsoft.com/office/drawing/2014/main" id="{38CD4F32-CE5C-FCBE-C1D9-FEADD75B1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837" y="1915947"/>
            <a:ext cx="457200" cy="457200"/>
          </a:xfrm>
          <a:prstGeom prst="rect">
            <a:avLst/>
          </a:prstGeom>
        </p:spPr>
      </p:pic>
      <p:pic>
        <p:nvPicPr>
          <p:cNvPr id="25" name="Grafikk 24" descr="Dypfryser kasser kontur">
            <a:extLst>
              <a:ext uri="{FF2B5EF4-FFF2-40B4-BE49-F238E27FC236}">
                <a16:creationId xmlns:a16="http://schemas.microsoft.com/office/drawing/2014/main" id="{7764C737-3C12-CD09-DFF4-A8DE4C989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4571" y="4030000"/>
            <a:ext cx="457200" cy="457200"/>
          </a:xfrm>
          <a:prstGeom prst="rect">
            <a:avLst/>
          </a:prstGeom>
        </p:spPr>
      </p:pic>
      <p:pic>
        <p:nvPicPr>
          <p:cNvPr id="26" name="Grafikk 25" descr="Dypfryser kasser kontur">
            <a:extLst>
              <a:ext uri="{FF2B5EF4-FFF2-40B4-BE49-F238E27FC236}">
                <a16:creationId xmlns:a16="http://schemas.microsoft.com/office/drawing/2014/main" id="{32737349-20D9-4874-4207-7B08C7EB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0873" y="5285578"/>
            <a:ext cx="457200" cy="4572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5C0C477-6088-19B1-7EFA-95816E0D4F7B}"/>
              </a:ext>
            </a:extLst>
          </p:cNvPr>
          <p:cNvSpPr txBox="1"/>
          <p:nvPr/>
        </p:nvSpPr>
        <p:spPr>
          <a:xfrm>
            <a:off x="9107554" y="966672"/>
            <a:ext cx="1431235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SENIORER</a:t>
            </a:r>
          </a:p>
          <a:p>
            <a:r>
              <a:rPr lang="nb-NO" dirty="0"/>
              <a:t>Erling</a:t>
            </a:r>
          </a:p>
          <a:p>
            <a:r>
              <a:rPr lang="nb-NO" dirty="0"/>
              <a:t>Odd</a:t>
            </a:r>
          </a:p>
          <a:p>
            <a:r>
              <a:rPr lang="nb-NO" dirty="0"/>
              <a:t>Helge Sø.</a:t>
            </a:r>
          </a:p>
          <a:p>
            <a:r>
              <a:rPr lang="nb-NO" dirty="0"/>
              <a:t>Terje B.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2C63B1-EC6C-821A-528E-37BD59A87186}"/>
              </a:ext>
            </a:extLst>
          </p:cNvPr>
          <p:cNvSpPr txBox="1"/>
          <p:nvPr/>
        </p:nvSpPr>
        <p:spPr>
          <a:xfrm>
            <a:off x="1192694" y="5578679"/>
            <a:ext cx="35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/>
              <a:t>Jonas CICO </a:t>
            </a:r>
            <a:r>
              <a:rPr lang="en-150" dirty="0" err="1"/>
              <a:t>og</a:t>
            </a:r>
            <a:r>
              <a:rPr lang="en-150" dirty="0"/>
              <a:t> WEB </a:t>
            </a:r>
            <a:r>
              <a:rPr lang="en-150" dirty="0" err="1"/>
              <a:t>ansvarlig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9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BA2BE8-6369-1F8F-0DB1-2DBCBCA7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4800" b="1" dirty="0">
                <a:solidFill>
                  <a:srgbClr val="7030A0"/>
                </a:solidFill>
              </a:rPr>
              <a:t>PROSJEKTER OG LANGSIKTIG PROFILERING</a:t>
            </a:r>
            <a:br>
              <a:rPr lang="en-150" sz="4800" b="1" dirty="0">
                <a:solidFill>
                  <a:srgbClr val="7030A0"/>
                </a:solidFill>
              </a:rPr>
            </a:br>
            <a:r>
              <a:rPr lang="en-150" sz="4800" b="1" dirty="0">
                <a:solidFill>
                  <a:srgbClr val="7030A0"/>
                </a:solidFill>
              </a:rPr>
              <a:t>2023 - 2024</a:t>
            </a:r>
            <a:endParaRPr lang="nb-NO" sz="4800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A40E50-C6A0-7568-870C-4731E651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12" y="1775996"/>
            <a:ext cx="9273073" cy="43797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3BE98E6-DFB9-E5AA-49EE-479E8D24A342}"/>
              </a:ext>
            </a:extLst>
          </p:cNvPr>
          <p:cNvSpPr txBox="1"/>
          <p:nvPr/>
        </p:nvSpPr>
        <p:spPr>
          <a:xfrm>
            <a:off x="918286" y="1868275"/>
            <a:ext cx="104355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</a:rPr>
              <a:t>SANSEHAGEN: </a:t>
            </a:r>
            <a:r>
              <a:rPr lang="en-150" sz="2400" dirty="0" err="1">
                <a:solidFill>
                  <a:srgbClr val="002060"/>
                </a:solidFill>
              </a:rPr>
              <a:t>Må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følges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opp</a:t>
            </a:r>
            <a:r>
              <a:rPr lang="en-150" sz="2400" dirty="0">
                <a:solidFill>
                  <a:srgbClr val="002060"/>
                </a:solidFill>
              </a:rPr>
              <a:t>, men </a:t>
            </a:r>
            <a:r>
              <a:rPr lang="en-150" sz="2400" dirty="0" err="1">
                <a:solidFill>
                  <a:srgbClr val="002060"/>
                </a:solidFill>
              </a:rPr>
              <a:t>mindre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innsats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fremover</a:t>
            </a:r>
            <a:endParaRPr lang="en-150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</a:rPr>
              <a:t>SUPPEKJØKKEN OG CROP FARMING:  </a:t>
            </a:r>
            <a:r>
              <a:rPr lang="en-150" sz="2400" dirty="0">
                <a:solidFill>
                  <a:srgbClr val="002060"/>
                </a:solidFill>
              </a:rPr>
              <a:t>V</a:t>
            </a:r>
            <a:r>
              <a:rPr lang="nb-NO" sz="2400" dirty="0" err="1">
                <a:solidFill>
                  <a:srgbClr val="002060"/>
                </a:solidFill>
              </a:rPr>
              <a:t>idereføring</a:t>
            </a:r>
            <a:r>
              <a:rPr lang="nb-NO" sz="2400" dirty="0">
                <a:solidFill>
                  <a:srgbClr val="002060"/>
                </a:solidFill>
              </a:rPr>
              <a:t> i Kenya</a:t>
            </a:r>
            <a:r>
              <a:rPr lang="en-150" sz="2400" dirty="0">
                <a:solidFill>
                  <a:srgbClr val="002060"/>
                </a:solidFill>
              </a:rPr>
              <a:t> mot </a:t>
            </a:r>
            <a:r>
              <a:rPr lang="en-150" sz="2400" dirty="0" err="1">
                <a:solidFill>
                  <a:srgbClr val="002060"/>
                </a:solidFill>
              </a:rPr>
              <a:t>hjelp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til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selvhjelp</a:t>
            </a:r>
            <a:endParaRPr lang="en-150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</a:rPr>
              <a:t>TALENTPRIS: </a:t>
            </a:r>
            <a:r>
              <a:rPr lang="en-150" sz="2400" dirty="0" err="1">
                <a:solidFill>
                  <a:srgbClr val="002060"/>
                </a:solidFill>
              </a:rPr>
              <a:t>Videreføres</a:t>
            </a:r>
            <a:endParaRPr lang="en-150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</a:rPr>
              <a:t>UNGDOMSARBEID: </a:t>
            </a:r>
            <a:r>
              <a:rPr lang="nb-NO" sz="2400" dirty="0">
                <a:solidFill>
                  <a:srgbClr val="002060"/>
                </a:solidFill>
              </a:rPr>
              <a:t>Forberedelse til ungdomsutveksling – kontakt MOT</a:t>
            </a:r>
            <a:endParaRPr lang="en-150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</a:rPr>
              <a:t>BEDRIFTSKONTAKT:  </a:t>
            </a:r>
            <a:r>
              <a:rPr lang="en-150" sz="2400" dirty="0">
                <a:solidFill>
                  <a:srgbClr val="002060"/>
                </a:solidFill>
              </a:rPr>
              <a:t>Dette </a:t>
            </a:r>
            <a:r>
              <a:rPr lang="en-150" sz="2400" dirty="0" err="1">
                <a:solidFill>
                  <a:srgbClr val="002060"/>
                </a:solidFill>
              </a:rPr>
              <a:t>må</a:t>
            </a:r>
            <a:r>
              <a:rPr lang="en-150" sz="2400" dirty="0">
                <a:solidFill>
                  <a:srgbClr val="002060"/>
                </a:solidFill>
              </a:rPr>
              <a:t> vi </a:t>
            </a:r>
            <a:r>
              <a:rPr lang="en-150" sz="2400" dirty="0" err="1">
                <a:solidFill>
                  <a:srgbClr val="002060"/>
                </a:solidFill>
              </a:rPr>
              <a:t>jobbe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videre</a:t>
            </a:r>
            <a:r>
              <a:rPr lang="en-150" sz="2400" dirty="0">
                <a:solidFill>
                  <a:srgbClr val="002060"/>
                </a:solidFill>
              </a:rPr>
              <a:t> 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</a:rPr>
              <a:t>ELDRETUR: </a:t>
            </a:r>
            <a:r>
              <a:rPr lang="en-150" sz="2400" dirty="0" err="1">
                <a:solidFill>
                  <a:srgbClr val="002060"/>
                </a:solidFill>
              </a:rPr>
              <a:t>Videreføres</a:t>
            </a:r>
            <a:endParaRPr lang="nb-NO" sz="2400" b="1" dirty="0">
              <a:solidFill>
                <a:srgbClr val="002060"/>
              </a:solidFill>
            </a:endParaRPr>
          </a:p>
          <a:p>
            <a:endParaRPr lang="nb-NO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8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BA2BE8-6369-1F8F-0DB1-2DBCBCA7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4800" b="1" dirty="0">
                <a:solidFill>
                  <a:srgbClr val="7030A0"/>
                </a:solidFill>
              </a:rPr>
              <a:t>PROSJEKTER OG LANGSIKTIG PROFILERING</a:t>
            </a:r>
            <a:br>
              <a:rPr lang="en-150" sz="4800" b="1" dirty="0">
                <a:solidFill>
                  <a:srgbClr val="7030A0"/>
                </a:solidFill>
              </a:rPr>
            </a:br>
            <a:r>
              <a:rPr lang="en-150" sz="4800" b="1" dirty="0">
                <a:solidFill>
                  <a:srgbClr val="7030A0"/>
                </a:solidFill>
              </a:rPr>
              <a:t>2023 - 2024</a:t>
            </a:r>
            <a:endParaRPr lang="nb-NO" sz="4800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A40E50-C6A0-7568-870C-4731E651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12" y="1775996"/>
            <a:ext cx="9273073" cy="43797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3BE98E6-DFB9-E5AA-49EE-479E8D24A342}"/>
              </a:ext>
            </a:extLst>
          </p:cNvPr>
          <p:cNvSpPr txBox="1"/>
          <p:nvPr/>
        </p:nvSpPr>
        <p:spPr>
          <a:xfrm>
            <a:off x="918286" y="1868275"/>
            <a:ext cx="104355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150" sz="2400" b="1" dirty="0" err="1">
                <a:solidFill>
                  <a:srgbClr val="002060"/>
                </a:solidFill>
              </a:rPr>
              <a:t>Samarbeid</a:t>
            </a:r>
            <a:r>
              <a:rPr lang="en-150" sz="2400" b="1" dirty="0">
                <a:solidFill>
                  <a:srgbClr val="002060"/>
                </a:solidFill>
              </a:rPr>
              <a:t> med </a:t>
            </a:r>
            <a:r>
              <a:rPr lang="en-150" sz="2400" b="1" dirty="0" err="1">
                <a:solidFill>
                  <a:srgbClr val="002060"/>
                </a:solidFill>
              </a:rPr>
              <a:t>andre</a:t>
            </a:r>
            <a:r>
              <a:rPr lang="en-150" sz="2400" b="1" dirty="0">
                <a:solidFill>
                  <a:srgbClr val="002060"/>
                </a:solidFill>
              </a:rPr>
              <a:t> </a:t>
            </a:r>
            <a:r>
              <a:rPr lang="en-150" sz="2400" b="1" dirty="0" err="1">
                <a:solidFill>
                  <a:srgbClr val="002060"/>
                </a:solidFill>
              </a:rPr>
              <a:t>klubber</a:t>
            </a:r>
            <a:r>
              <a:rPr lang="en-150" sz="2400" b="1" dirty="0">
                <a:solidFill>
                  <a:srgbClr val="002060"/>
                </a:solidFill>
              </a:rPr>
              <a:t>/</a:t>
            </a:r>
            <a:r>
              <a:rPr lang="en-150" sz="2400" b="1" dirty="0" err="1">
                <a:solidFill>
                  <a:srgbClr val="002060"/>
                </a:solidFill>
              </a:rPr>
              <a:t>organisasjoner</a:t>
            </a:r>
            <a:endParaRPr lang="en-150" sz="2400" b="1" dirty="0">
              <a:solidFill>
                <a:srgbClr val="002060"/>
              </a:solidFill>
            </a:endParaRPr>
          </a:p>
          <a:p>
            <a:r>
              <a:rPr lang="nb-NO" sz="2400" b="1" dirty="0">
                <a:solidFill>
                  <a:srgbClr val="002060"/>
                </a:solidFill>
              </a:rPr>
              <a:t> </a:t>
            </a:r>
            <a:endParaRPr lang="en-150" sz="24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150" sz="2400" b="1" dirty="0">
                <a:solidFill>
                  <a:srgbClr val="002060"/>
                </a:solidFill>
              </a:rPr>
              <a:t>YRKESMESSEN: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Hjertet</a:t>
            </a:r>
            <a:r>
              <a:rPr lang="en-150" sz="2400" dirty="0">
                <a:solidFill>
                  <a:srgbClr val="002060"/>
                </a:solidFill>
              </a:rPr>
              <a:t> i </a:t>
            </a:r>
            <a:r>
              <a:rPr lang="en-150" sz="2400" dirty="0" err="1">
                <a:solidFill>
                  <a:srgbClr val="002060"/>
                </a:solidFill>
              </a:rPr>
              <a:t>klubben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og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utrolig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viktig</a:t>
            </a:r>
            <a:r>
              <a:rPr lang="en-150" sz="2400" dirty="0">
                <a:solidFill>
                  <a:srgbClr val="002060"/>
                </a:solidFill>
              </a:rPr>
              <a:t>. </a:t>
            </a:r>
            <a:r>
              <a:rPr lang="en-US" sz="2400" dirty="0">
                <a:solidFill>
                  <a:srgbClr val="002060"/>
                </a:solidFill>
              </a:rPr>
              <a:t>N</a:t>
            </a:r>
            <a:r>
              <a:rPr lang="en-150" sz="2400" dirty="0">
                <a:solidFill>
                  <a:srgbClr val="002060"/>
                </a:solidFill>
              </a:rPr>
              <a:t>å med </a:t>
            </a:r>
            <a:r>
              <a:rPr lang="en-150" sz="2400" dirty="0" err="1">
                <a:solidFill>
                  <a:srgbClr val="002060"/>
                </a:solidFill>
              </a:rPr>
              <a:t>ny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skole</a:t>
            </a:r>
            <a:r>
              <a:rPr lang="en-150" sz="24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2060"/>
                </a:solidFill>
              </a:rPr>
              <a:t>HJELP UKRAINA: </a:t>
            </a:r>
            <a:r>
              <a:rPr lang="en-150" sz="2400" dirty="0" err="1">
                <a:solidFill>
                  <a:srgbClr val="002060"/>
                </a:solidFill>
              </a:rPr>
              <a:t>Fortsetter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utover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sommer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og</a:t>
            </a:r>
            <a:r>
              <a:rPr lang="en-150" sz="2400" dirty="0">
                <a:solidFill>
                  <a:srgbClr val="002060"/>
                </a:solidFill>
              </a:rPr>
              <a:t> </a:t>
            </a:r>
            <a:r>
              <a:rPr lang="en-150" sz="2400" dirty="0" err="1">
                <a:solidFill>
                  <a:srgbClr val="002060"/>
                </a:solidFill>
              </a:rPr>
              <a:t>høst</a:t>
            </a:r>
            <a:endParaRPr lang="en-150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150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150" sz="2400" b="1" dirty="0" err="1">
                <a:solidFill>
                  <a:srgbClr val="002060"/>
                </a:solidFill>
              </a:rPr>
              <a:t>Trivsel</a:t>
            </a:r>
            <a:r>
              <a:rPr lang="en-150" sz="2400" b="1" dirty="0">
                <a:solidFill>
                  <a:srgbClr val="002060"/>
                </a:solidFill>
              </a:rPr>
              <a:t> i </a:t>
            </a:r>
            <a:r>
              <a:rPr lang="en-150" sz="2400" b="1" dirty="0" err="1">
                <a:solidFill>
                  <a:srgbClr val="002060"/>
                </a:solidFill>
              </a:rPr>
              <a:t>klubben</a:t>
            </a:r>
            <a:endParaRPr lang="en-150" sz="24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150" sz="24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150" sz="2400" b="1" dirty="0">
                <a:solidFill>
                  <a:srgbClr val="002060"/>
                </a:solidFill>
              </a:rPr>
              <a:t>REKRUTERING – Dette </a:t>
            </a:r>
            <a:r>
              <a:rPr lang="en-150" sz="2400" b="1" dirty="0" err="1">
                <a:solidFill>
                  <a:srgbClr val="002060"/>
                </a:solidFill>
              </a:rPr>
              <a:t>må</a:t>
            </a:r>
            <a:r>
              <a:rPr lang="en-150" sz="2400" b="1" dirty="0">
                <a:solidFill>
                  <a:srgbClr val="002060"/>
                </a:solidFill>
              </a:rPr>
              <a:t> </a:t>
            </a:r>
            <a:r>
              <a:rPr lang="en-150" sz="2400" b="1" dirty="0" err="1">
                <a:solidFill>
                  <a:srgbClr val="002060"/>
                </a:solidFill>
              </a:rPr>
              <a:t>struktureres</a:t>
            </a:r>
            <a:r>
              <a:rPr lang="en-150" sz="2400" b="1" dirty="0">
                <a:solidFill>
                  <a:srgbClr val="002060"/>
                </a:solidFill>
              </a:rPr>
              <a:t> </a:t>
            </a:r>
            <a:r>
              <a:rPr lang="en-150" sz="2400" b="1" dirty="0" err="1">
                <a:solidFill>
                  <a:srgbClr val="002060"/>
                </a:solidFill>
              </a:rPr>
              <a:t>og</a:t>
            </a:r>
            <a:r>
              <a:rPr lang="en-150" sz="2400" b="1" dirty="0">
                <a:solidFill>
                  <a:srgbClr val="002060"/>
                </a:solidFill>
              </a:rPr>
              <a:t> </a:t>
            </a:r>
            <a:r>
              <a:rPr lang="en-150" sz="2400" b="1" dirty="0" err="1">
                <a:solidFill>
                  <a:srgbClr val="002060"/>
                </a:solidFill>
              </a:rPr>
              <a:t>jobbes</a:t>
            </a:r>
            <a:r>
              <a:rPr lang="en-150" sz="2400" b="1" dirty="0">
                <a:solidFill>
                  <a:srgbClr val="002060"/>
                </a:solidFill>
              </a:rPr>
              <a:t> </a:t>
            </a:r>
            <a:r>
              <a:rPr lang="en-150" sz="2400" b="1" dirty="0" err="1">
                <a:solidFill>
                  <a:srgbClr val="002060"/>
                </a:solidFill>
              </a:rPr>
              <a:t>målrettet</a:t>
            </a:r>
            <a:r>
              <a:rPr lang="en-150" sz="2400" b="1" dirty="0">
                <a:solidFill>
                  <a:srgbClr val="002060"/>
                </a:solidFill>
              </a:rPr>
              <a:t> med</a:t>
            </a:r>
          </a:p>
          <a:p>
            <a:endParaRPr lang="nb-NO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8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6">
            <a:extLst>
              <a:ext uri="{FF2B5EF4-FFF2-40B4-BE49-F238E27FC236}">
                <a16:creationId xmlns:a16="http://schemas.microsoft.com/office/drawing/2014/main" id="{8B4CCFEE-78C3-492E-93EB-649F7548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BC96D-BF72-E5D0-54E3-BE92D5366300}"/>
              </a:ext>
            </a:extLst>
          </p:cNvPr>
          <p:cNvSpPr txBox="1"/>
          <p:nvPr/>
        </p:nvSpPr>
        <p:spPr>
          <a:xfrm>
            <a:off x="326472" y="623046"/>
            <a:ext cx="4664977" cy="352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TRIVSEL I KLUBBEN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5715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</a:rPr>
              <a:t>Begynner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allerede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neste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torsdag</a:t>
            </a:r>
            <a:r>
              <a:rPr lang="en-US" sz="2400" dirty="0">
                <a:solidFill>
                  <a:srgbClr val="002060"/>
                </a:solidFill>
              </a:rPr>
              <a:t> med </a:t>
            </a:r>
            <a:r>
              <a:rPr lang="en-US" sz="2400" dirty="0" err="1">
                <a:solidFill>
                  <a:srgbClr val="002060"/>
                </a:solidFill>
              </a:rPr>
              <a:t>årsavslutning</a:t>
            </a:r>
            <a:r>
              <a:rPr lang="en-US" sz="2400" dirty="0">
                <a:solidFill>
                  <a:srgbClr val="002060"/>
                </a:solidFill>
              </a:rPr>
              <a:t> i </a:t>
            </a:r>
            <a:r>
              <a:rPr lang="en-US" sz="2400" dirty="0" err="1">
                <a:solidFill>
                  <a:srgbClr val="002060"/>
                </a:solidFill>
              </a:rPr>
              <a:t>nøstet</a:t>
            </a:r>
            <a:r>
              <a:rPr lang="en-US" sz="2400" dirty="0">
                <a:solidFill>
                  <a:srgbClr val="002060"/>
                </a:solidFill>
              </a:rPr>
              <a:t> i </a:t>
            </a:r>
            <a:r>
              <a:rPr lang="en-US" sz="2400" dirty="0" err="1">
                <a:solidFill>
                  <a:srgbClr val="002060"/>
                </a:solidFill>
              </a:rPr>
              <a:t>Skiftesvik</a:t>
            </a:r>
            <a:endParaRPr lang="en-US" sz="2400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 descr="A picture containing lumber, hardwood, floor, wooden">
            <a:extLst>
              <a:ext uri="{FF2B5EF4-FFF2-40B4-BE49-F238E27FC236}">
                <a16:creationId xmlns:a16="http://schemas.microsoft.com/office/drawing/2014/main" id="{8FB3026F-1932-60C2-DDAC-9378B2F6B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9" b="34438"/>
          <a:stretch/>
        </p:blipFill>
        <p:spPr>
          <a:xfrm>
            <a:off x="4726375" y="-3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13" name="Picture 12" descr="A plate of food and drinks on a table&#10;&#10;Description automatically generated with medium confidence">
            <a:extLst>
              <a:ext uri="{FF2B5EF4-FFF2-40B4-BE49-F238E27FC236}">
                <a16:creationId xmlns:a16="http://schemas.microsoft.com/office/drawing/2014/main" id="{57CCF175-B04D-9E62-6C2F-609C91B3C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" r="3" b="3418"/>
          <a:stretch/>
        </p:blipFill>
        <p:spPr>
          <a:xfrm>
            <a:off x="9082588" y="-3"/>
            <a:ext cx="3109415" cy="3694372"/>
          </a:xfrm>
          <a:prstGeom prst="rect">
            <a:avLst/>
          </a:prstGeom>
        </p:spPr>
      </p:pic>
      <p:pic>
        <p:nvPicPr>
          <p:cNvPr id="7" name="Picture 6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BC73EFE5-B01A-D242-081E-6FE59523B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97" b="3666"/>
          <a:stretch/>
        </p:blipFill>
        <p:spPr>
          <a:xfrm>
            <a:off x="5876795" y="3748663"/>
            <a:ext cx="2541341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9" name="Picture 8" descr="A picture containing outdoor, tree, ground, plant&#10;&#10;Description automatically generated">
            <a:extLst>
              <a:ext uri="{FF2B5EF4-FFF2-40B4-BE49-F238E27FC236}">
                <a16:creationId xmlns:a16="http://schemas.microsoft.com/office/drawing/2014/main" id="{F445EE5A-AAC3-596D-641A-A0D3BA7755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6313"/>
          <a:stretch/>
        </p:blipFill>
        <p:spPr>
          <a:xfrm>
            <a:off x="9082585" y="3689279"/>
            <a:ext cx="3109415" cy="3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20D882-F1CD-981B-1D59-CFF198B91804}"/>
              </a:ext>
            </a:extLst>
          </p:cNvPr>
          <p:cNvSpPr txBox="1"/>
          <p:nvPr/>
        </p:nvSpPr>
        <p:spPr>
          <a:xfrm>
            <a:off x="1845578" y="696286"/>
            <a:ext cx="896783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Ønsker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alle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lykke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med sine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oppgaver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fremover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ta for all del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kontakt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hvis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det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skulle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være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noe</a:t>
            </a:r>
            <a:endParaRPr lang="en-150" sz="43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endParaRPr lang="en-150" sz="43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endParaRPr lang="en-150" sz="43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endParaRPr lang="en-150" sz="43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Vel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møtt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neste</a:t>
            </a:r>
            <a:r>
              <a:rPr lang="en-150" sz="4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150" sz="4300" b="1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torsdag</a:t>
            </a:r>
            <a:endParaRPr lang="en-US" sz="43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219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269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Wingdings</vt:lpstr>
      <vt:lpstr>Office-tema</vt:lpstr>
      <vt:lpstr>NYTT ROTARYÅR   2023 - 2024</vt:lpstr>
      <vt:lpstr>Askøy Rotary Klubb  ÅRET SOM KOMMER 2023 - 2024 </vt:lpstr>
      <vt:lpstr>PowerPoint-presentasjon</vt:lpstr>
      <vt:lpstr>PowerPoint-presentasjon</vt:lpstr>
      <vt:lpstr>PROSJEKTER OG LANGSIKTIG PROFILERING 2023 - 2024</vt:lpstr>
      <vt:lpstr>PROSJEKTER OG LANGSIKTIG PROFILERING 2023 - 2024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Internasjonale prosjekt TRF</dc:title>
  <dc:creator>Eli Lexander</dc:creator>
  <cp:lastModifiedBy>Jonas Bernt Torsvik</cp:lastModifiedBy>
  <cp:revision>63</cp:revision>
  <cp:lastPrinted>2023-06-15T12:48:18Z</cp:lastPrinted>
  <dcterms:created xsi:type="dcterms:W3CDTF">2021-09-17T11:13:04Z</dcterms:created>
  <dcterms:modified xsi:type="dcterms:W3CDTF">2023-12-06T15:03:29Z</dcterms:modified>
</cp:coreProperties>
</file>